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344" r:id="rId5"/>
    <p:sldId id="377" r:id="rId6"/>
    <p:sldId id="327" r:id="rId7"/>
    <p:sldId id="375" r:id="rId8"/>
    <p:sldId id="359" r:id="rId9"/>
    <p:sldId id="333" r:id="rId10"/>
    <p:sldId id="332" r:id="rId11"/>
    <p:sldId id="336" r:id="rId12"/>
    <p:sldId id="367" r:id="rId13"/>
    <p:sldId id="338" r:id="rId14"/>
    <p:sldId id="337" r:id="rId15"/>
    <p:sldId id="363" r:id="rId16"/>
    <p:sldId id="364" r:id="rId17"/>
    <p:sldId id="370" r:id="rId18"/>
    <p:sldId id="376" r:id="rId19"/>
    <p:sldId id="373" r:id="rId20"/>
    <p:sldId id="318" r:id="rId21"/>
    <p:sldId id="3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861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pos="257" userDrawn="1">
          <p15:clr>
            <a:srgbClr val="A4A3A4"/>
          </p15:clr>
        </p15:guide>
        <p15:guide id="7" pos="61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lini Gunaratne" initials="TG" lastIdx="1" clrIdx="0">
    <p:extLst>
      <p:ext uri="{19B8F6BF-5375-455C-9EA6-DF929625EA0E}">
        <p15:presenceInfo xmlns:p15="http://schemas.microsoft.com/office/powerpoint/2012/main" userId="S::thilini.gunaratne@anglicarewa.org.au::7c5fdebe-9e81-4f1d-b09c-94490cc931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B33E"/>
    <a:srgbClr val="1C355E"/>
    <a:srgbClr val="009D4F"/>
    <a:srgbClr val="E6E6E6"/>
    <a:srgbClr val="FFFFFF"/>
    <a:srgbClr val="007DA5"/>
    <a:srgbClr val="D93763"/>
    <a:srgbClr val="0047F5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082" autoAdjust="0"/>
  </p:normalViewPr>
  <p:slideViewPr>
    <p:cSldViewPr snapToGrid="0">
      <p:cViewPr varScale="1">
        <p:scale>
          <a:sx n="99" d="100"/>
          <a:sy n="99" d="100"/>
        </p:scale>
        <p:origin x="996" y="78"/>
      </p:cViewPr>
      <p:guideLst>
        <p:guide orient="horz" pos="3861"/>
        <p:guide orient="horz" pos="3362"/>
        <p:guide orient="horz" pos="1525"/>
        <p:guide pos="257"/>
        <p:guide pos="61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 Kopp" userId="91aeafcc-a078-49ce-8adf-b030c3767bfa" providerId="ADAL" clId="{C5CD9B00-0407-436A-B503-F72A8E426171}"/>
    <pc:docChg chg="undo custSel addSld delSld modSld modNotesMaster">
      <pc:chgData name="Alex Kopp" userId="91aeafcc-a078-49ce-8adf-b030c3767bfa" providerId="ADAL" clId="{C5CD9B00-0407-436A-B503-F72A8E426171}" dt="2021-11-10T03:01:26.555" v="834" actId="729"/>
      <pc:docMkLst>
        <pc:docMk/>
      </pc:docMkLst>
      <pc:sldChg chg="del">
        <pc:chgData name="Alex Kopp" userId="91aeafcc-a078-49ce-8adf-b030c3767bfa" providerId="ADAL" clId="{C5CD9B00-0407-436A-B503-F72A8E426171}" dt="2021-11-01T05:48:37.162" v="193" actId="47"/>
        <pc:sldMkLst>
          <pc:docMk/>
          <pc:sldMk cId="688140837" sldId="260"/>
        </pc:sldMkLst>
      </pc:sldChg>
      <pc:sldChg chg="del">
        <pc:chgData name="Alex Kopp" userId="91aeafcc-a078-49ce-8adf-b030c3767bfa" providerId="ADAL" clId="{C5CD9B00-0407-436A-B503-F72A8E426171}" dt="2021-11-01T06:03:05.566" v="469" actId="47"/>
        <pc:sldMkLst>
          <pc:docMk/>
          <pc:sldMk cId="2969357748" sldId="286"/>
        </pc:sldMkLst>
      </pc:sldChg>
      <pc:sldChg chg="del">
        <pc:chgData name="Alex Kopp" userId="91aeafcc-a078-49ce-8adf-b030c3767bfa" providerId="ADAL" clId="{C5CD9B00-0407-436A-B503-F72A8E426171}" dt="2021-11-01T04:52:50.687" v="112" actId="47"/>
        <pc:sldMkLst>
          <pc:docMk/>
          <pc:sldMk cId="2937843929" sldId="289"/>
        </pc:sldMkLst>
      </pc:sldChg>
      <pc:sldChg chg="del modNotes">
        <pc:chgData name="Alex Kopp" userId="91aeafcc-a078-49ce-8adf-b030c3767bfa" providerId="ADAL" clId="{C5CD9B00-0407-436A-B503-F72A8E426171}" dt="2021-11-09T05:04:18.931" v="833" actId="47"/>
        <pc:sldMkLst>
          <pc:docMk/>
          <pc:sldMk cId="459220291" sldId="295"/>
        </pc:sldMkLst>
      </pc:sldChg>
      <pc:sldChg chg="del">
        <pc:chgData name="Alex Kopp" userId="91aeafcc-a078-49ce-8adf-b030c3767bfa" providerId="ADAL" clId="{C5CD9B00-0407-436A-B503-F72A8E426171}" dt="2021-11-01T04:48:41.662" v="72" actId="47"/>
        <pc:sldMkLst>
          <pc:docMk/>
          <pc:sldMk cId="1659426188" sldId="297"/>
        </pc:sldMkLst>
      </pc:sldChg>
      <pc:sldChg chg="del">
        <pc:chgData name="Alex Kopp" userId="91aeafcc-a078-49ce-8adf-b030c3767bfa" providerId="ADAL" clId="{C5CD9B00-0407-436A-B503-F72A8E426171}" dt="2021-11-01T05:36:32.451" v="151" actId="47"/>
        <pc:sldMkLst>
          <pc:docMk/>
          <pc:sldMk cId="3872260866" sldId="303"/>
        </pc:sldMkLst>
      </pc:sldChg>
      <pc:sldChg chg="del">
        <pc:chgData name="Alex Kopp" userId="91aeafcc-a078-49ce-8adf-b030c3767bfa" providerId="ADAL" clId="{C5CD9B00-0407-436A-B503-F72A8E426171}" dt="2021-11-01T05:48:28.665" v="191" actId="47"/>
        <pc:sldMkLst>
          <pc:docMk/>
          <pc:sldMk cId="2040331449" sldId="310"/>
        </pc:sldMkLst>
      </pc:sldChg>
      <pc:sldChg chg="del">
        <pc:chgData name="Alex Kopp" userId="91aeafcc-a078-49ce-8adf-b030c3767bfa" providerId="ADAL" clId="{C5CD9B00-0407-436A-B503-F72A8E426171}" dt="2021-11-01T04:52:46.208" v="107" actId="47"/>
        <pc:sldMkLst>
          <pc:docMk/>
          <pc:sldMk cId="2362725988" sldId="314"/>
        </pc:sldMkLst>
      </pc:sldChg>
      <pc:sldChg chg="del">
        <pc:chgData name="Alex Kopp" userId="91aeafcc-a078-49ce-8adf-b030c3767bfa" providerId="ADAL" clId="{C5CD9B00-0407-436A-B503-F72A8E426171}" dt="2021-11-01T04:52:47.146" v="108" actId="47"/>
        <pc:sldMkLst>
          <pc:docMk/>
          <pc:sldMk cId="3559750219" sldId="316"/>
        </pc:sldMkLst>
      </pc:sldChg>
      <pc:sldChg chg="del">
        <pc:chgData name="Alex Kopp" userId="91aeafcc-a078-49ce-8adf-b030c3767bfa" providerId="ADAL" clId="{C5CD9B00-0407-436A-B503-F72A8E426171}" dt="2021-11-01T04:52:48.212" v="109" actId="47"/>
        <pc:sldMkLst>
          <pc:docMk/>
          <pc:sldMk cId="3821170196" sldId="317"/>
        </pc:sldMkLst>
      </pc:sldChg>
      <pc:sldChg chg="modNotes">
        <pc:chgData name="Alex Kopp" userId="91aeafcc-a078-49ce-8adf-b030c3767bfa" providerId="ADAL" clId="{C5CD9B00-0407-436A-B503-F72A8E426171}" dt="2021-11-01T06:21:21.076" v="682"/>
        <pc:sldMkLst>
          <pc:docMk/>
          <pc:sldMk cId="499162442" sldId="318"/>
        </pc:sldMkLst>
      </pc:sldChg>
      <pc:sldChg chg="addSp delSp modSp mod modNotes">
        <pc:chgData name="Alex Kopp" userId="91aeafcc-a078-49ce-8adf-b030c3767bfa" providerId="ADAL" clId="{C5CD9B00-0407-436A-B503-F72A8E426171}" dt="2021-11-01T06:21:21.076" v="682"/>
        <pc:sldMkLst>
          <pc:docMk/>
          <pc:sldMk cId="3831900653" sldId="327"/>
        </pc:sldMkLst>
        <pc:spChg chg="mod">
          <ac:chgData name="Alex Kopp" userId="91aeafcc-a078-49ce-8adf-b030c3767bfa" providerId="ADAL" clId="{C5CD9B00-0407-436A-B503-F72A8E426171}" dt="2021-11-01T04:49:29.340" v="82" actId="20577"/>
          <ac:spMkLst>
            <pc:docMk/>
            <pc:sldMk cId="3831900653" sldId="327"/>
            <ac:spMk id="9" creationId="{A570C364-FFB5-4CAC-A2E6-A6E99A683667}"/>
          </ac:spMkLst>
        </pc:spChg>
        <pc:spChg chg="mod">
          <ac:chgData name="Alex Kopp" userId="91aeafcc-a078-49ce-8adf-b030c3767bfa" providerId="ADAL" clId="{C5CD9B00-0407-436A-B503-F72A8E426171}" dt="2021-11-01T04:49:39.224" v="101" actId="20577"/>
          <ac:spMkLst>
            <pc:docMk/>
            <pc:sldMk cId="3831900653" sldId="327"/>
            <ac:spMk id="10" creationId="{CE45D1F9-4035-458B-A991-748BBC0D0D65}"/>
          </ac:spMkLst>
        </pc:spChg>
        <pc:picChg chg="add del mod">
          <ac:chgData name="Alex Kopp" userId="91aeafcc-a078-49ce-8adf-b030c3767bfa" providerId="ADAL" clId="{C5CD9B00-0407-436A-B503-F72A8E426171}" dt="2021-11-01T04:52:05.330" v="105" actId="478"/>
          <ac:picMkLst>
            <pc:docMk/>
            <pc:sldMk cId="3831900653" sldId="327"/>
            <ac:picMk id="13" creationId="{ED77BE79-543E-48E9-AE7D-37E1359FCB58}"/>
          </ac:picMkLst>
        </pc:picChg>
      </pc:sldChg>
      <pc:sldChg chg="modSp add del mod">
        <pc:chgData name="Alex Kopp" userId="91aeafcc-a078-49ce-8adf-b030c3767bfa" providerId="ADAL" clId="{C5CD9B00-0407-436A-B503-F72A8E426171}" dt="2021-11-01T06:21:21.076" v="682"/>
        <pc:sldMkLst>
          <pc:docMk/>
          <pc:sldMk cId="2780561100" sldId="331"/>
        </pc:sldMkLst>
        <pc:spChg chg="mod">
          <ac:chgData name="Alex Kopp" userId="91aeafcc-a078-49ce-8adf-b030c3767bfa" providerId="ADAL" clId="{C5CD9B00-0407-436A-B503-F72A8E426171}" dt="2021-11-01T05:51:41.972" v="265" actId="20577"/>
          <ac:spMkLst>
            <pc:docMk/>
            <pc:sldMk cId="2780561100" sldId="331"/>
            <ac:spMk id="8" creationId="{4D89E7EF-2264-495E-B5A1-E5B2EB8E62C8}"/>
          </ac:spMkLst>
        </pc:spChg>
      </pc:sldChg>
      <pc:sldChg chg="modSp add mod modNotes">
        <pc:chgData name="Alex Kopp" userId="91aeafcc-a078-49ce-8adf-b030c3767bfa" providerId="ADAL" clId="{C5CD9B00-0407-436A-B503-F72A8E426171}" dt="2021-11-01T06:26:56.156" v="684" actId="207"/>
        <pc:sldMkLst>
          <pc:docMk/>
          <pc:sldMk cId="2215275909" sldId="332"/>
        </pc:sldMkLst>
        <pc:spChg chg="mod">
          <ac:chgData name="Alex Kopp" userId="91aeafcc-a078-49ce-8adf-b030c3767bfa" providerId="ADAL" clId="{C5CD9B00-0407-436A-B503-F72A8E426171}" dt="2021-11-01T06:26:56.156" v="684" actId="207"/>
          <ac:spMkLst>
            <pc:docMk/>
            <pc:sldMk cId="2215275909" sldId="332"/>
            <ac:spMk id="9" creationId="{E455DBFC-FEF5-4A8B-B87E-EBF50D8A2B41}"/>
          </ac:spMkLst>
        </pc:spChg>
        <pc:spChg chg="mod">
          <ac:chgData name="Alex Kopp" userId="91aeafcc-a078-49ce-8adf-b030c3767bfa" providerId="ADAL" clId="{C5CD9B00-0407-436A-B503-F72A8E426171}" dt="2021-11-01T04:55:10.345" v="147" actId="20577"/>
          <ac:spMkLst>
            <pc:docMk/>
            <pc:sldMk cId="2215275909" sldId="332"/>
            <ac:spMk id="25" creationId="{3AACE282-0D86-4B9B-98E9-1A776FA80B5F}"/>
          </ac:spMkLst>
        </pc:spChg>
      </pc:sldChg>
      <pc:sldChg chg="modSp mod modNotes">
        <pc:chgData name="Alex Kopp" userId="91aeafcc-a078-49ce-8adf-b030c3767bfa" providerId="ADAL" clId="{C5CD9B00-0407-436A-B503-F72A8E426171}" dt="2021-11-01T06:21:21.076" v="682"/>
        <pc:sldMkLst>
          <pc:docMk/>
          <pc:sldMk cId="3942311108" sldId="333"/>
        </pc:sldMkLst>
        <pc:spChg chg="mod">
          <ac:chgData name="Alex Kopp" userId="91aeafcc-a078-49ce-8adf-b030c3767bfa" providerId="ADAL" clId="{C5CD9B00-0407-436A-B503-F72A8E426171}" dt="2021-11-01T06:14:38.124" v="578" actId="255"/>
          <ac:spMkLst>
            <pc:docMk/>
            <pc:sldMk cId="3942311108" sldId="333"/>
            <ac:spMk id="11" creationId="{2822DA9B-26FB-4C58-BDCE-B061C152F9F0}"/>
          </ac:spMkLst>
        </pc:spChg>
        <pc:spChg chg="mod">
          <ac:chgData name="Alex Kopp" userId="91aeafcc-a078-49ce-8adf-b030c3767bfa" providerId="ADAL" clId="{C5CD9B00-0407-436A-B503-F72A8E426171}" dt="2021-11-01T06:10:18.111" v="558" actId="255"/>
          <ac:spMkLst>
            <pc:docMk/>
            <pc:sldMk cId="3942311108" sldId="333"/>
            <ac:spMk id="40" creationId="{C30CB412-1726-4565-A8DB-41450D313302}"/>
          </ac:spMkLst>
        </pc:spChg>
        <pc:spChg chg="mod">
          <ac:chgData name="Alex Kopp" userId="91aeafcc-a078-49ce-8adf-b030c3767bfa" providerId="ADAL" clId="{C5CD9B00-0407-436A-B503-F72A8E426171}" dt="2021-11-01T06:10:53.940" v="561" actId="255"/>
          <ac:spMkLst>
            <pc:docMk/>
            <pc:sldMk cId="3942311108" sldId="333"/>
            <ac:spMk id="42" creationId="{0599195C-FBC7-4211-A797-BBD354961DAE}"/>
          </ac:spMkLst>
        </pc:spChg>
        <pc:spChg chg="mod">
          <ac:chgData name="Alex Kopp" userId="91aeafcc-a078-49ce-8adf-b030c3767bfa" providerId="ADAL" clId="{C5CD9B00-0407-436A-B503-F72A8E426171}" dt="2021-11-01T06:10:28.086" v="559" actId="255"/>
          <ac:spMkLst>
            <pc:docMk/>
            <pc:sldMk cId="3942311108" sldId="333"/>
            <ac:spMk id="44" creationId="{FA43963E-851F-41CC-9024-52492316CEA1}"/>
          </ac:spMkLst>
        </pc:spChg>
        <pc:spChg chg="mod">
          <ac:chgData name="Alex Kopp" userId="91aeafcc-a078-49ce-8adf-b030c3767bfa" providerId="ADAL" clId="{C5CD9B00-0407-436A-B503-F72A8E426171}" dt="2021-11-01T06:18:59.026" v="677" actId="6549"/>
          <ac:spMkLst>
            <pc:docMk/>
            <pc:sldMk cId="3942311108" sldId="333"/>
            <ac:spMk id="46" creationId="{E6A670E3-132C-4B9B-966D-52E4E9FA430B}"/>
          </ac:spMkLst>
        </pc:spChg>
      </pc:sldChg>
      <pc:sldChg chg="add">
        <pc:chgData name="Alex Kopp" userId="91aeafcc-a078-49ce-8adf-b030c3767bfa" providerId="ADAL" clId="{C5CD9B00-0407-436A-B503-F72A8E426171}" dt="2021-11-03T06:47:04.614" v="810"/>
        <pc:sldMkLst>
          <pc:docMk/>
          <pc:sldMk cId="752419640" sldId="336"/>
        </pc:sldMkLst>
      </pc:sldChg>
      <pc:sldChg chg="modSp del mod modNotes">
        <pc:chgData name="Alex Kopp" userId="91aeafcc-a078-49ce-8adf-b030c3767bfa" providerId="ADAL" clId="{C5CD9B00-0407-436A-B503-F72A8E426171}" dt="2021-11-03T06:47:00.633" v="809" actId="2696"/>
        <pc:sldMkLst>
          <pc:docMk/>
          <pc:sldMk cId="2721664079" sldId="336"/>
        </pc:sldMkLst>
        <pc:spChg chg="mod">
          <ac:chgData name="Alex Kopp" userId="91aeafcc-a078-49ce-8adf-b030c3767bfa" providerId="ADAL" clId="{C5CD9B00-0407-436A-B503-F72A8E426171}" dt="2021-11-01T06:30:14.225" v="796" actId="207"/>
          <ac:spMkLst>
            <pc:docMk/>
            <pc:sldMk cId="2721664079" sldId="336"/>
            <ac:spMk id="11" creationId="{2822DA9B-26FB-4C58-BDCE-B061C152F9F0}"/>
          </ac:spMkLst>
        </pc:spChg>
        <pc:spChg chg="mod">
          <ac:chgData name="Alex Kopp" userId="91aeafcc-a078-49ce-8adf-b030c3767bfa" providerId="ADAL" clId="{C5CD9B00-0407-436A-B503-F72A8E426171}" dt="2021-11-01T06:15:07.390" v="581" actId="255"/>
          <ac:spMkLst>
            <pc:docMk/>
            <pc:sldMk cId="2721664079" sldId="336"/>
            <ac:spMk id="14" creationId="{2D50A44D-2342-49EA-A6D4-5AE533A0640A}"/>
          </ac:spMkLst>
        </pc:spChg>
      </pc:sldChg>
      <pc:sldChg chg="add">
        <pc:chgData name="Alex Kopp" userId="91aeafcc-a078-49ce-8adf-b030c3767bfa" providerId="ADAL" clId="{C5CD9B00-0407-436A-B503-F72A8E426171}" dt="2021-11-03T06:47:04.614" v="810"/>
        <pc:sldMkLst>
          <pc:docMk/>
          <pc:sldMk cId="273549988" sldId="337"/>
        </pc:sldMkLst>
      </pc:sldChg>
      <pc:sldChg chg="modSp del mod modNotes">
        <pc:chgData name="Alex Kopp" userId="91aeafcc-a078-49ce-8adf-b030c3767bfa" providerId="ADAL" clId="{C5CD9B00-0407-436A-B503-F72A8E426171}" dt="2021-11-03T06:47:00.633" v="809" actId="2696"/>
        <pc:sldMkLst>
          <pc:docMk/>
          <pc:sldMk cId="3068460696" sldId="337"/>
        </pc:sldMkLst>
        <pc:spChg chg="mod">
          <ac:chgData name="Alex Kopp" userId="91aeafcc-a078-49ce-8adf-b030c3767bfa" providerId="ADAL" clId="{C5CD9B00-0407-436A-B503-F72A8E426171}" dt="2021-11-01T05:37:57.552" v="157" actId="20577"/>
          <ac:spMkLst>
            <pc:docMk/>
            <pc:sldMk cId="3068460696" sldId="337"/>
            <ac:spMk id="33" creationId="{3D17C737-F6D7-4F9C-AD8F-26010ADAB86D}"/>
          </ac:spMkLst>
        </pc:spChg>
      </pc:sldChg>
      <pc:sldChg chg="add">
        <pc:chgData name="Alex Kopp" userId="91aeafcc-a078-49ce-8adf-b030c3767bfa" providerId="ADAL" clId="{C5CD9B00-0407-436A-B503-F72A8E426171}" dt="2021-11-03T06:47:04.614" v="810"/>
        <pc:sldMkLst>
          <pc:docMk/>
          <pc:sldMk cId="3121826673" sldId="338"/>
        </pc:sldMkLst>
      </pc:sldChg>
      <pc:sldChg chg="del modNotes">
        <pc:chgData name="Alex Kopp" userId="91aeafcc-a078-49ce-8adf-b030c3767bfa" providerId="ADAL" clId="{C5CD9B00-0407-436A-B503-F72A8E426171}" dt="2021-11-03T06:47:00.633" v="809" actId="2696"/>
        <pc:sldMkLst>
          <pc:docMk/>
          <pc:sldMk cId="4093372967" sldId="338"/>
        </pc:sldMkLst>
      </pc:sldChg>
      <pc:sldChg chg="del">
        <pc:chgData name="Alex Kopp" userId="91aeafcc-a078-49ce-8adf-b030c3767bfa" providerId="ADAL" clId="{C5CD9B00-0407-436A-B503-F72A8E426171}" dt="2021-11-01T04:41:05.321" v="0" actId="47"/>
        <pc:sldMkLst>
          <pc:docMk/>
          <pc:sldMk cId="4168069391" sldId="338"/>
        </pc:sldMkLst>
      </pc:sldChg>
      <pc:sldChg chg="del">
        <pc:chgData name="Alex Kopp" userId="91aeafcc-a078-49ce-8adf-b030c3767bfa" providerId="ADAL" clId="{C5CD9B00-0407-436A-B503-F72A8E426171}" dt="2021-11-01T05:48:30.243" v="192" actId="47"/>
        <pc:sldMkLst>
          <pc:docMk/>
          <pc:sldMk cId="3526701422" sldId="339"/>
        </pc:sldMkLst>
      </pc:sldChg>
      <pc:sldChg chg="delSp modSp add del mod">
        <pc:chgData name="Alex Kopp" userId="91aeafcc-a078-49ce-8adf-b030c3767bfa" providerId="ADAL" clId="{C5CD9B00-0407-436A-B503-F72A8E426171}" dt="2021-11-01T04:54:11.588" v="139" actId="47"/>
        <pc:sldMkLst>
          <pc:docMk/>
          <pc:sldMk cId="130858335" sldId="341"/>
        </pc:sldMkLst>
        <pc:spChg chg="del mod">
          <ac:chgData name="Alex Kopp" userId="91aeafcc-a078-49ce-8adf-b030c3767bfa" providerId="ADAL" clId="{C5CD9B00-0407-436A-B503-F72A8E426171}" dt="2021-11-01T04:53:27.447" v="121" actId="478"/>
          <ac:spMkLst>
            <pc:docMk/>
            <pc:sldMk cId="130858335" sldId="341"/>
            <ac:spMk id="6" creationId="{907F2BF1-DA58-4612-BA07-BC6CA1FCDCDF}"/>
          </ac:spMkLst>
        </pc:spChg>
        <pc:spChg chg="mod">
          <ac:chgData name="Alex Kopp" userId="91aeafcc-a078-49ce-8adf-b030c3767bfa" providerId="ADAL" clId="{C5CD9B00-0407-436A-B503-F72A8E426171}" dt="2021-11-01T04:53:44.620" v="124" actId="1076"/>
          <ac:spMkLst>
            <pc:docMk/>
            <pc:sldMk cId="130858335" sldId="341"/>
            <ac:spMk id="7" creationId="{2BA129F2-1C82-4BCE-859D-2255765EDE6B}"/>
          </ac:spMkLst>
        </pc:spChg>
        <pc:picChg chg="del">
          <ac:chgData name="Alex Kopp" userId="91aeafcc-a078-49ce-8adf-b030c3767bfa" providerId="ADAL" clId="{C5CD9B00-0407-436A-B503-F72A8E426171}" dt="2021-11-01T04:53:18.786" v="117" actId="478"/>
          <ac:picMkLst>
            <pc:docMk/>
            <pc:sldMk cId="130858335" sldId="341"/>
            <ac:picMk id="11" creationId="{9F6B109C-C109-40E6-9A60-C2A7EDB7977F}"/>
          </ac:picMkLst>
        </pc:picChg>
        <pc:picChg chg="del">
          <ac:chgData name="Alex Kopp" userId="91aeafcc-a078-49ce-8adf-b030c3767bfa" providerId="ADAL" clId="{C5CD9B00-0407-436A-B503-F72A8E426171}" dt="2021-11-01T04:53:19.551" v="118" actId="478"/>
          <ac:picMkLst>
            <pc:docMk/>
            <pc:sldMk cId="130858335" sldId="341"/>
            <ac:picMk id="12" creationId="{413AEDC8-4E0B-4FC4-BBE3-5624A8225945}"/>
          </ac:picMkLst>
        </pc:picChg>
        <pc:picChg chg="del">
          <ac:chgData name="Alex Kopp" userId="91aeafcc-a078-49ce-8adf-b030c3767bfa" providerId="ADAL" clId="{C5CD9B00-0407-436A-B503-F72A8E426171}" dt="2021-11-01T04:53:20.337" v="119" actId="478"/>
          <ac:picMkLst>
            <pc:docMk/>
            <pc:sldMk cId="130858335" sldId="341"/>
            <ac:picMk id="13" creationId="{6E6B3547-C41B-4FEB-A91D-704FC383C846}"/>
          </ac:picMkLst>
        </pc:picChg>
        <pc:picChg chg="del">
          <ac:chgData name="Alex Kopp" userId="91aeafcc-a078-49ce-8adf-b030c3767bfa" providerId="ADAL" clId="{C5CD9B00-0407-436A-B503-F72A8E426171}" dt="2021-11-01T04:53:20.900" v="120" actId="478"/>
          <ac:picMkLst>
            <pc:docMk/>
            <pc:sldMk cId="130858335" sldId="341"/>
            <ac:picMk id="14" creationId="{CD863074-9E77-41C8-AACD-BA887EE0A83F}"/>
          </ac:picMkLst>
        </pc:picChg>
      </pc:sldChg>
      <pc:sldChg chg="addSp delSp modSp add del mod">
        <pc:chgData name="Alex Kopp" userId="91aeafcc-a078-49ce-8adf-b030c3767bfa" providerId="ADAL" clId="{C5CD9B00-0407-436A-B503-F72A8E426171}" dt="2021-11-01T06:09:16.287" v="551" actId="47"/>
        <pc:sldMkLst>
          <pc:docMk/>
          <pc:sldMk cId="1454894130" sldId="343"/>
        </pc:sldMkLst>
        <pc:spChg chg="mod">
          <ac:chgData name="Alex Kopp" userId="91aeafcc-a078-49ce-8adf-b030c3767bfa" providerId="ADAL" clId="{C5CD9B00-0407-436A-B503-F72A8E426171}" dt="2021-11-01T04:48:24.311" v="71" actId="20577"/>
          <ac:spMkLst>
            <pc:docMk/>
            <pc:sldMk cId="1454894130" sldId="343"/>
            <ac:spMk id="5" creationId="{182385B1-9FCB-4A9C-9AE7-00BD409B0C01}"/>
          </ac:spMkLst>
        </pc:spChg>
        <pc:spChg chg="del">
          <ac:chgData name="Alex Kopp" userId="91aeafcc-a078-49ce-8adf-b030c3767bfa" providerId="ADAL" clId="{C5CD9B00-0407-436A-B503-F72A8E426171}" dt="2021-11-01T04:47:46.607" v="42" actId="478"/>
          <ac:spMkLst>
            <pc:docMk/>
            <pc:sldMk cId="1454894130" sldId="343"/>
            <ac:spMk id="7" creationId="{578ADE7D-DCD5-4188-8654-B8E9A59C9D43}"/>
          </ac:spMkLst>
        </pc:spChg>
        <pc:spChg chg="del mod">
          <ac:chgData name="Alex Kopp" userId="91aeafcc-a078-49ce-8adf-b030c3767bfa" providerId="ADAL" clId="{C5CD9B00-0407-436A-B503-F72A8E426171}" dt="2021-11-01T04:47:43.213" v="41" actId="478"/>
          <ac:spMkLst>
            <pc:docMk/>
            <pc:sldMk cId="1454894130" sldId="343"/>
            <ac:spMk id="12" creationId="{1E3D0368-166F-4D08-BE65-2F1B686CE4D0}"/>
          </ac:spMkLst>
        </pc:spChg>
        <pc:spChg chg="del">
          <ac:chgData name="Alex Kopp" userId="91aeafcc-a078-49ce-8adf-b030c3767bfa" providerId="ADAL" clId="{C5CD9B00-0407-436A-B503-F72A8E426171}" dt="2021-11-01T04:47:43.213" v="41" actId="478"/>
          <ac:spMkLst>
            <pc:docMk/>
            <pc:sldMk cId="1454894130" sldId="343"/>
            <ac:spMk id="13" creationId="{72445478-A30E-4E32-9D6E-C4B1D1899B45}"/>
          </ac:spMkLst>
        </pc:spChg>
        <pc:spChg chg="del mod">
          <ac:chgData name="Alex Kopp" userId="91aeafcc-a078-49ce-8adf-b030c3767bfa" providerId="ADAL" clId="{C5CD9B00-0407-436A-B503-F72A8E426171}" dt="2021-11-01T04:47:43.213" v="41" actId="478"/>
          <ac:spMkLst>
            <pc:docMk/>
            <pc:sldMk cId="1454894130" sldId="343"/>
            <ac:spMk id="14" creationId="{8A1DDF9E-BC21-408E-9E48-0A1FF008660C}"/>
          </ac:spMkLst>
        </pc:spChg>
        <pc:spChg chg="del mod">
          <ac:chgData name="Alex Kopp" userId="91aeafcc-a078-49ce-8adf-b030c3767bfa" providerId="ADAL" clId="{C5CD9B00-0407-436A-B503-F72A8E426171}" dt="2021-11-01T04:47:43.213" v="41" actId="478"/>
          <ac:spMkLst>
            <pc:docMk/>
            <pc:sldMk cId="1454894130" sldId="343"/>
            <ac:spMk id="15" creationId="{D831DEDD-1E51-4C4F-8FDE-7F269BD6C9F5}"/>
          </ac:spMkLst>
        </pc:spChg>
        <pc:spChg chg="del mod">
          <ac:chgData name="Alex Kopp" userId="91aeafcc-a078-49ce-8adf-b030c3767bfa" providerId="ADAL" clId="{C5CD9B00-0407-436A-B503-F72A8E426171}" dt="2021-11-01T04:47:43.213" v="41" actId="478"/>
          <ac:spMkLst>
            <pc:docMk/>
            <pc:sldMk cId="1454894130" sldId="343"/>
            <ac:spMk id="16" creationId="{4145EE63-E654-4943-AD4E-344479828975}"/>
          </ac:spMkLst>
        </pc:spChg>
        <pc:picChg chg="del">
          <ac:chgData name="Alex Kopp" userId="91aeafcc-a078-49ce-8adf-b030c3767bfa" providerId="ADAL" clId="{C5CD9B00-0407-436A-B503-F72A8E426171}" dt="2021-11-01T04:47:57.098" v="48" actId="478"/>
          <ac:picMkLst>
            <pc:docMk/>
            <pc:sldMk cId="1454894130" sldId="343"/>
            <ac:picMk id="6" creationId="{4F8E007C-B113-458B-B94A-2BDFB723CF39}"/>
          </ac:picMkLst>
        </pc:picChg>
        <pc:picChg chg="del">
          <ac:chgData name="Alex Kopp" userId="91aeafcc-a078-49ce-8adf-b030c3767bfa" providerId="ADAL" clId="{C5CD9B00-0407-436A-B503-F72A8E426171}" dt="2021-11-01T04:47:57.725" v="49" actId="478"/>
          <ac:picMkLst>
            <pc:docMk/>
            <pc:sldMk cId="1454894130" sldId="343"/>
            <ac:picMk id="18" creationId="{216AE3E7-970B-4C0E-91B1-925A7F40039E}"/>
          </ac:picMkLst>
        </pc:picChg>
        <pc:picChg chg="del">
          <ac:chgData name="Alex Kopp" userId="91aeafcc-a078-49ce-8adf-b030c3767bfa" providerId="ADAL" clId="{C5CD9B00-0407-436A-B503-F72A8E426171}" dt="2021-11-01T04:47:56.097" v="47" actId="478"/>
          <ac:picMkLst>
            <pc:docMk/>
            <pc:sldMk cId="1454894130" sldId="343"/>
            <ac:picMk id="19" creationId="{D82F5569-7167-4949-8B5C-CCDAE84AFFA4}"/>
          </ac:picMkLst>
        </pc:picChg>
        <pc:picChg chg="del">
          <ac:chgData name="Alex Kopp" userId="91aeafcc-a078-49ce-8adf-b030c3767bfa" providerId="ADAL" clId="{C5CD9B00-0407-436A-B503-F72A8E426171}" dt="2021-11-01T04:47:55.276" v="46" actId="478"/>
          <ac:picMkLst>
            <pc:docMk/>
            <pc:sldMk cId="1454894130" sldId="343"/>
            <ac:picMk id="20" creationId="{8E35AC24-50EA-4C6D-B1CD-EE363BAD6E7A}"/>
          </ac:picMkLst>
        </pc:picChg>
        <pc:picChg chg="del">
          <ac:chgData name="Alex Kopp" userId="91aeafcc-a078-49ce-8adf-b030c3767bfa" providerId="ADAL" clId="{C5CD9B00-0407-436A-B503-F72A8E426171}" dt="2021-11-01T04:47:53.603" v="45" actId="478"/>
          <ac:picMkLst>
            <pc:docMk/>
            <pc:sldMk cId="1454894130" sldId="343"/>
            <ac:picMk id="21" creationId="{3628AF8C-0D9D-4D78-AAAC-BAC1BBAE2A49}"/>
          </ac:picMkLst>
        </pc:picChg>
        <pc:picChg chg="add mod">
          <ac:chgData name="Alex Kopp" userId="91aeafcc-a078-49ce-8adf-b030c3767bfa" providerId="ADAL" clId="{C5CD9B00-0407-436A-B503-F72A8E426171}" dt="2021-11-01T04:48:15.191" v="52" actId="1076"/>
          <ac:picMkLst>
            <pc:docMk/>
            <pc:sldMk cId="1454894130" sldId="343"/>
            <ac:picMk id="23" creationId="{19623AED-CF71-4A44-8AF2-8588A350A47E}"/>
          </ac:picMkLst>
        </pc:picChg>
      </pc:sldChg>
      <pc:sldChg chg="addSp delSp modSp mod modNotes">
        <pc:chgData name="Alex Kopp" userId="91aeafcc-a078-49ce-8adf-b030c3767bfa" providerId="ADAL" clId="{C5CD9B00-0407-436A-B503-F72A8E426171}" dt="2021-11-01T06:21:21.076" v="682"/>
        <pc:sldMkLst>
          <pc:docMk/>
          <pc:sldMk cId="1994550450" sldId="344"/>
        </pc:sldMkLst>
        <pc:picChg chg="add del mod">
          <ac:chgData name="Alex Kopp" userId="91aeafcc-a078-49ce-8adf-b030c3767bfa" providerId="ADAL" clId="{C5CD9B00-0407-436A-B503-F72A8E426171}" dt="2021-11-01T04:44:51.943" v="16" actId="478"/>
          <ac:picMkLst>
            <pc:docMk/>
            <pc:sldMk cId="1994550450" sldId="344"/>
            <ac:picMk id="3" creationId="{88FD98BA-E78A-48FF-AC24-99DF0768075B}"/>
          </ac:picMkLst>
        </pc:picChg>
        <pc:picChg chg="add del mod ord modCrop">
          <ac:chgData name="Alex Kopp" userId="91aeafcc-a078-49ce-8adf-b030c3767bfa" providerId="ADAL" clId="{C5CD9B00-0407-436A-B503-F72A8E426171}" dt="2021-11-01T04:45:49.825" v="27" actId="478"/>
          <ac:picMkLst>
            <pc:docMk/>
            <pc:sldMk cId="1994550450" sldId="344"/>
            <ac:picMk id="6" creationId="{47EE243D-17AE-4017-89BE-6C63CA4DE9FA}"/>
          </ac:picMkLst>
        </pc:picChg>
        <pc:picChg chg="del">
          <ac:chgData name="Alex Kopp" userId="91aeafcc-a078-49ce-8adf-b030c3767bfa" providerId="ADAL" clId="{C5CD9B00-0407-436A-B503-F72A8E426171}" dt="2021-11-01T04:45:06.167" v="18" actId="478"/>
          <ac:picMkLst>
            <pc:docMk/>
            <pc:sldMk cId="1994550450" sldId="344"/>
            <ac:picMk id="7" creationId="{3D4AEADF-5221-4C58-8780-EC9FFE71084B}"/>
          </ac:picMkLst>
        </pc:picChg>
        <pc:picChg chg="add mod ord modCrop">
          <ac:chgData name="Alex Kopp" userId="91aeafcc-a078-49ce-8adf-b030c3767bfa" providerId="ADAL" clId="{C5CD9B00-0407-436A-B503-F72A8E426171}" dt="2021-11-01T04:47:16.985" v="39" actId="1076"/>
          <ac:picMkLst>
            <pc:docMk/>
            <pc:sldMk cId="1994550450" sldId="344"/>
            <ac:picMk id="10" creationId="{36520544-1595-4D76-A3E9-E52864C8FD92}"/>
          </ac:picMkLst>
        </pc:picChg>
        <pc:picChg chg="add del mod">
          <ac:chgData name="Alex Kopp" userId="91aeafcc-a078-49ce-8adf-b030c3767bfa" providerId="ADAL" clId="{C5CD9B00-0407-436A-B503-F72A8E426171}" dt="2021-11-01T04:44:31.091" v="11" actId="478"/>
          <ac:picMkLst>
            <pc:docMk/>
            <pc:sldMk cId="1994550450" sldId="344"/>
            <ac:picMk id="13" creationId="{703E37C5-B7BA-4AB0-9E55-AB777EFE8707}"/>
          </ac:picMkLst>
        </pc:picChg>
        <pc:picChg chg="add del mod">
          <ac:chgData name="Alex Kopp" userId="91aeafcc-a078-49ce-8adf-b030c3767bfa" providerId="ADAL" clId="{C5CD9B00-0407-436A-B503-F72A8E426171}" dt="2021-11-01T04:44:56.904" v="17" actId="478"/>
          <ac:picMkLst>
            <pc:docMk/>
            <pc:sldMk cId="1994550450" sldId="344"/>
            <ac:picMk id="15" creationId="{F4310607-BAEC-4BEF-9341-FD6664897D89}"/>
          </ac:picMkLst>
        </pc:picChg>
      </pc:sldChg>
      <pc:sldChg chg="del">
        <pc:chgData name="Alex Kopp" userId="91aeafcc-a078-49ce-8adf-b030c3767bfa" providerId="ADAL" clId="{C5CD9B00-0407-436A-B503-F72A8E426171}" dt="2021-11-01T04:48:46.208" v="73" actId="47"/>
        <pc:sldMkLst>
          <pc:docMk/>
          <pc:sldMk cId="3326966636" sldId="346"/>
        </pc:sldMkLst>
      </pc:sldChg>
      <pc:sldChg chg="del">
        <pc:chgData name="Alex Kopp" userId="91aeafcc-a078-49ce-8adf-b030c3767bfa" providerId="ADAL" clId="{C5CD9B00-0407-436A-B503-F72A8E426171}" dt="2021-11-01T04:48:46.208" v="73" actId="47"/>
        <pc:sldMkLst>
          <pc:docMk/>
          <pc:sldMk cId="3958075159" sldId="347"/>
        </pc:sldMkLst>
      </pc:sldChg>
      <pc:sldChg chg="del">
        <pc:chgData name="Alex Kopp" userId="91aeafcc-a078-49ce-8adf-b030c3767bfa" providerId="ADAL" clId="{C5CD9B00-0407-436A-B503-F72A8E426171}" dt="2021-11-01T04:52:41.768" v="106" actId="47"/>
        <pc:sldMkLst>
          <pc:docMk/>
          <pc:sldMk cId="2808879691" sldId="359"/>
        </pc:sldMkLst>
      </pc:sldChg>
      <pc:sldChg chg="del">
        <pc:chgData name="Alex Kopp" userId="91aeafcc-a078-49ce-8adf-b030c3767bfa" providerId="ADAL" clId="{C5CD9B00-0407-436A-B503-F72A8E426171}" dt="2021-11-01T04:52:50.070" v="111" actId="47"/>
        <pc:sldMkLst>
          <pc:docMk/>
          <pc:sldMk cId="318238979" sldId="360"/>
        </pc:sldMkLst>
      </pc:sldChg>
      <pc:sldChg chg="modSp mod modNotes">
        <pc:chgData name="Alex Kopp" userId="91aeafcc-a078-49ce-8adf-b030c3767bfa" providerId="ADAL" clId="{C5CD9B00-0407-436A-B503-F72A8E426171}" dt="2021-11-01T06:21:21.076" v="682"/>
        <pc:sldMkLst>
          <pc:docMk/>
          <pc:sldMk cId="3217788117" sldId="363"/>
        </pc:sldMkLst>
        <pc:spChg chg="mod">
          <ac:chgData name="Alex Kopp" userId="91aeafcc-a078-49ce-8adf-b030c3767bfa" providerId="ADAL" clId="{C5CD9B00-0407-436A-B503-F72A8E426171}" dt="2021-11-01T06:14:48.380" v="579" actId="255"/>
          <ac:spMkLst>
            <pc:docMk/>
            <pc:sldMk cId="3217788117" sldId="363"/>
            <ac:spMk id="20" creationId="{CE7730BA-C1CF-43CF-810B-8DAF4DA36099}"/>
          </ac:spMkLst>
        </pc:spChg>
        <pc:spChg chg="mod">
          <ac:chgData name="Alex Kopp" userId="91aeafcc-a078-49ce-8adf-b030c3767bfa" providerId="ADAL" clId="{C5CD9B00-0407-436A-B503-F72A8E426171}" dt="2021-11-01T06:11:21.104" v="562" actId="255"/>
          <ac:spMkLst>
            <pc:docMk/>
            <pc:sldMk cId="3217788117" sldId="363"/>
            <ac:spMk id="40" creationId="{C30CB412-1726-4565-A8DB-41450D313302}"/>
          </ac:spMkLst>
        </pc:spChg>
        <pc:spChg chg="mod">
          <ac:chgData name="Alex Kopp" userId="91aeafcc-a078-49ce-8adf-b030c3767bfa" providerId="ADAL" clId="{C5CD9B00-0407-436A-B503-F72A8E426171}" dt="2021-11-01T06:11:41.534" v="565" actId="255"/>
          <ac:spMkLst>
            <pc:docMk/>
            <pc:sldMk cId="3217788117" sldId="363"/>
            <ac:spMk id="42" creationId="{0599195C-FBC7-4211-A797-BBD354961DAE}"/>
          </ac:spMkLst>
        </pc:spChg>
        <pc:spChg chg="mod">
          <ac:chgData name="Alex Kopp" userId="91aeafcc-a078-49ce-8adf-b030c3767bfa" providerId="ADAL" clId="{C5CD9B00-0407-436A-B503-F72A8E426171}" dt="2021-11-01T06:11:28.267" v="563" actId="255"/>
          <ac:spMkLst>
            <pc:docMk/>
            <pc:sldMk cId="3217788117" sldId="363"/>
            <ac:spMk id="44" creationId="{FA43963E-851F-41CC-9024-52492316CEA1}"/>
          </ac:spMkLst>
        </pc:spChg>
        <pc:spChg chg="mod">
          <ac:chgData name="Alex Kopp" userId="91aeafcc-a078-49ce-8adf-b030c3767bfa" providerId="ADAL" clId="{C5CD9B00-0407-436A-B503-F72A8E426171}" dt="2021-11-01T06:11:34.851" v="564" actId="255"/>
          <ac:spMkLst>
            <pc:docMk/>
            <pc:sldMk cId="3217788117" sldId="363"/>
            <ac:spMk id="46" creationId="{E6A670E3-132C-4B9B-966D-52E4E9FA430B}"/>
          </ac:spMkLst>
        </pc:spChg>
      </pc:sldChg>
      <pc:sldChg chg="modSp mod modNotes">
        <pc:chgData name="Alex Kopp" userId="91aeafcc-a078-49ce-8adf-b030c3767bfa" providerId="ADAL" clId="{C5CD9B00-0407-436A-B503-F72A8E426171}" dt="2021-11-01T06:21:21.076" v="682"/>
        <pc:sldMkLst>
          <pc:docMk/>
          <pc:sldMk cId="4264705284" sldId="364"/>
        </pc:sldMkLst>
        <pc:spChg chg="mod">
          <ac:chgData name="Alex Kopp" userId="91aeafcc-a078-49ce-8adf-b030c3767bfa" providerId="ADAL" clId="{C5CD9B00-0407-436A-B503-F72A8E426171}" dt="2021-11-01T06:14:58.566" v="580" actId="255"/>
          <ac:spMkLst>
            <pc:docMk/>
            <pc:sldMk cId="4264705284" sldId="364"/>
            <ac:spMk id="25" creationId="{482078D2-AE14-440A-A7B0-EBF1904DD666}"/>
          </ac:spMkLst>
        </pc:spChg>
        <pc:spChg chg="mod">
          <ac:chgData name="Alex Kopp" userId="91aeafcc-a078-49ce-8adf-b030c3767bfa" providerId="ADAL" clId="{C5CD9B00-0407-436A-B503-F72A8E426171}" dt="2021-11-01T06:12:55.780" v="571" actId="255"/>
          <ac:spMkLst>
            <pc:docMk/>
            <pc:sldMk cId="4264705284" sldId="364"/>
            <ac:spMk id="26" creationId="{A1885384-14D4-4C82-B8C3-EC1614D23BD4}"/>
          </ac:spMkLst>
        </pc:spChg>
        <pc:spChg chg="mod">
          <ac:chgData name="Alex Kopp" userId="91aeafcc-a078-49ce-8adf-b030c3767bfa" providerId="ADAL" clId="{C5CD9B00-0407-436A-B503-F72A8E426171}" dt="2021-11-01T06:12:07.070" v="567" actId="255"/>
          <ac:spMkLst>
            <pc:docMk/>
            <pc:sldMk cId="4264705284" sldId="364"/>
            <ac:spMk id="40" creationId="{C30CB412-1726-4565-A8DB-41450D313302}"/>
          </ac:spMkLst>
        </pc:spChg>
        <pc:spChg chg="mod">
          <ac:chgData name="Alex Kopp" userId="91aeafcc-a078-49ce-8adf-b030c3767bfa" providerId="ADAL" clId="{C5CD9B00-0407-436A-B503-F72A8E426171}" dt="2021-11-01T06:13:03.303" v="572" actId="255"/>
          <ac:spMkLst>
            <pc:docMk/>
            <pc:sldMk cId="4264705284" sldId="364"/>
            <ac:spMk id="42" creationId="{0599195C-FBC7-4211-A797-BBD354961DAE}"/>
          </ac:spMkLst>
        </pc:spChg>
        <pc:spChg chg="mod">
          <ac:chgData name="Alex Kopp" userId="91aeafcc-a078-49ce-8adf-b030c3767bfa" providerId="ADAL" clId="{C5CD9B00-0407-436A-B503-F72A8E426171}" dt="2021-11-01T06:12:14.039" v="568" actId="255"/>
          <ac:spMkLst>
            <pc:docMk/>
            <pc:sldMk cId="4264705284" sldId="364"/>
            <ac:spMk id="44" creationId="{FA43963E-851F-41CC-9024-52492316CEA1}"/>
          </ac:spMkLst>
        </pc:spChg>
        <pc:spChg chg="mod">
          <ac:chgData name="Alex Kopp" userId="91aeafcc-a078-49ce-8adf-b030c3767bfa" providerId="ADAL" clId="{C5CD9B00-0407-436A-B503-F72A8E426171}" dt="2021-11-01T06:12:48.213" v="570" actId="6549"/>
          <ac:spMkLst>
            <pc:docMk/>
            <pc:sldMk cId="4264705284" sldId="364"/>
            <ac:spMk id="46" creationId="{E6A670E3-132C-4B9B-966D-52E4E9FA430B}"/>
          </ac:spMkLst>
        </pc:spChg>
      </pc:sldChg>
      <pc:sldChg chg="del">
        <pc:chgData name="Alex Kopp" userId="91aeafcc-a078-49ce-8adf-b030c3767bfa" providerId="ADAL" clId="{C5CD9B00-0407-436A-B503-F72A8E426171}" dt="2021-11-01T04:52:51.288" v="113" actId="47"/>
        <pc:sldMkLst>
          <pc:docMk/>
          <pc:sldMk cId="466211711" sldId="365"/>
        </pc:sldMkLst>
      </pc:sldChg>
      <pc:sldChg chg="modSp del mod modNotes">
        <pc:chgData name="Alex Kopp" userId="91aeafcc-a078-49ce-8adf-b030c3767bfa" providerId="ADAL" clId="{C5CD9B00-0407-436A-B503-F72A8E426171}" dt="2021-11-03T06:47:00.633" v="809" actId="2696"/>
        <pc:sldMkLst>
          <pc:docMk/>
          <pc:sldMk cId="870846962" sldId="367"/>
        </pc:sldMkLst>
        <pc:spChg chg="mod">
          <ac:chgData name="Alex Kopp" userId="91aeafcc-a078-49ce-8adf-b030c3767bfa" providerId="ADAL" clId="{C5CD9B00-0407-436A-B503-F72A8E426171}" dt="2021-11-01T06:15:21.566" v="593" actId="255"/>
          <ac:spMkLst>
            <pc:docMk/>
            <pc:sldMk cId="870846962" sldId="367"/>
            <ac:spMk id="13" creationId="{FE75920B-F07D-420F-B9E7-3B8F66B2E601}"/>
          </ac:spMkLst>
        </pc:spChg>
        <pc:spChg chg="mod">
          <ac:chgData name="Alex Kopp" userId="91aeafcc-a078-49ce-8adf-b030c3767bfa" providerId="ADAL" clId="{C5CD9B00-0407-436A-B503-F72A8E426171}" dt="2021-11-01T06:13:45.280" v="577" actId="113"/>
          <ac:spMkLst>
            <pc:docMk/>
            <pc:sldMk cId="870846962" sldId="367"/>
            <ac:spMk id="14" creationId="{7B5C4E18-7061-41DC-88AA-DADF720877A4}"/>
          </ac:spMkLst>
        </pc:spChg>
        <pc:spChg chg="mod">
          <ac:chgData name="Alex Kopp" userId="91aeafcc-a078-49ce-8adf-b030c3767bfa" providerId="ADAL" clId="{C5CD9B00-0407-436A-B503-F72A8E426171}" dt="2021-11-01T06:17:05.830" v="661" actId="14100"/>
          <ac:spMkLst>
            <pc:docMk/>
            <pc:sldMk cId="870846962" sldId="367"/>
            <ac:spMk id="31" creationId="{4591E0C0-7C39-44C6-BE65-CC487F7E2134}"/>
          </ac:spMkLst>
        </pc:spChg>
        <pc:picChg chg="mod">
          <ac:chgData name="Alex Kopp" userId="91aeafcc-a078-49ce-8adf-b030c3767bfa" providerId="ADAL" clId="{C5CD9B00-0407-436A-B503-F72A8E426171}" dt="2021-11-01T06:17:33.332" v="675" actId="1037"/>
          <ac:picMkLst>
            <pc:docMk/>
            <pc:sldMk cId="870846962" sldId="367"/>
            <ac:picMk id="29" creationId="{ED5C7A35-28D7-452E-AF9C-C8F2A6E923CA}"/>
          </ac:picMkLst>
        </pc:picChg>
      </pc:sldChg>
      <pc:sldChg chg="add">
        <pc:chgData name="Alex Kopp" userId="91aeafcc-a078-49ce-8adf-b030c3767bfa" providerId="ADAL" clId="{C5CD9B00-0407-436A-B503-F72A8E426171}" dt="2021-11-03T06:47:04.614" v="810"/>
        <pc:sldMkLst>
          <pc:docMk/>
          <pc:sldMk cId="4251177644" sldId="367"/>
        </pc:sldMkLst>
      </pc:sldChg>
      <pc:sldChg chg="del">
        <pc:chgData name="Alex Kopp" userId="91aeafcc-a078-49ce-8adf-b030c3767bfa" providerId="ADAL" clId="{C5CD9B00-0407-436A-B503-F72A8E426171}" dt="2021-11-01T05:34:48.817" v="150" actId="47"/>
        <pc:sldMkLst>
          <pc:docMk/>
          <pc:sldMk cId="3735211096" sldId="369"/>
        </pc:sldMkLst>
      </pc:sldChg>
      <pc:sldChg chg="addSp delSp modSp mod modNotes">
        <pc:chgData name="Alex Kopp" userId="91aeafcc-a078-49ce-8adf-b030c3767bfa" providerId="ADAL" clId="{C5CD9B00-0407-436A-B503-F72A8E426171}" dt="2021-11-09T01:23:39.127" v="832" actId="20577"/>
        <pc:sldMkLst>
          <pc:docMk/>
          <pc:sldMk cId="1744645620" sldId="370"/>
        </pc:sldMkLst>
        <pc:spChg chg="mod">
          <ac:chgData name="Alex Kopp" userId="91aeafcc-a078-49ce-8adf-b030c3767bfa" providerId="ADAL" clId="{C5CD9B00-0407-436A-B503-F72A8E426171}" dt="2021-11-01T06:15:45.714" v="597" actId="1076"/>
          <ac:spMkLst>
            <pc:docMk/>
            <pc:sldMk cId="1744645620" sldId="370"/>
            <ac:spMk id="13" creationId="{BA01CF49-DCC9-4692-A86A-C1BA2D739465}"/>
          </ac:spMkLst>
        </pc:spChg>
        <pc:spChg chg="mod">
          <ac:chgData name="Alex Kopp" userId="91aeafcc-a078-49ce-8adf-b030c3767bfa" providerId="ADAL" clId="{C5CD9B00-0407-436A-B503-F72A8E426171}" dt="2021-11-01T06:15:34.554" v="594" actId="255"/>
          <ac:spMkLst>
            <pc:docMk/>
            <pc:sldMk cId="1744645620" sldId="370"/>
            <ac:spMk id="15" creationId="{9FDEB685-8152-4E1F-996E-281984367F34}"/>
          </ac:spMkLst>
        </pc:spChg>
        <pc:spChg chg="mod">
          <ac:chgData name="Alex Kopp" userId="91aeafcc-a078-49ce-8adf-b030c3767bfa" providerId="ADAL" clId="{C5CD9B00-0407-436A-B503-F72A8E426171}" dt="2021-11-09T01:23:39.127" v="832" actId="20577"/>
          <ac:spMkLst>
            <pc:docMk/>
            <pc:sldMk cId="1744645620" sldId="370"/>
            <ac:spMk id="16" creationId="{267328A6-CE75-4477-A188-34B0D1786929}"/>
          </ac:spMkLst>
        </pc:spChg>
        <pc:spChg chg="del">
          <ac:chgData name="Alex Kopp" userId="91aeafcc-a078-49ce-8adf-b030c3767bfa" providerId="ADAL" clId="{C5CD9B00-0407-436A-B503-F72A8E426171}" dt="2021-11-09T01:23:02.339" v="811" actId="478"/>
          <ac:spMkLst>
            <pc:docMk/>
            <pc:sldMk cId="1744645620" sldId="370"/>
            <ac:spMk id="32" creationId="{E76262A7-AD2C-417E-99EA-83DBEDE155AD}"/>
          </ac:spMkLst>
        </pc:spChg>
        <pc:grpChg chg="del">
          <ac:chgData name="Alex Kopp" userId="91aeafcc-a078-49ce-8adf-b030c3767bfa" providerId="ADAL" clId="{C5CD9B00-0407-436A-B503-F72A8E426171}" dt="2021-11-01T05:46:18.762" v="158" actId="478"/>
          <ac:grpSpMkLst>
            <pc:docMk/>
            <pc:sldMk cId="1744645620" sldId="370"/>
            <ac:grpSpMk id="4" creationId="{404C98C3-93DA-400E-A444-838B05CEA0FE}"/>
          </ac:grpSpMkLst>
        </pc:grpChg>
        <pc:picChg chg="add mod modCrop">
          <ac:chgData name="Alex Kopp" userId="91aeafcc-a078-49ce-8adf-b030c3767bfa" providerId="ADAL" clId="{C5CD9B00-0407-436A-B503-F72A8E426171}" dt="2021-11-01T05:47:55.034" v="189" actId="1036"/>
          <ac:picMkLst>
            <pc:docMk/>
            <pc:sldMk cId="1744645620" sldId="370"/>
            <ac:picMk id="6" creationId="{1E7F6150-F73A-4DA1-BC24-5A38BCC0EA38}"/>
          </ac:picMkLst>
        </pc:picChg>
        <pc:picChg chg="del mod">
          <ac:chgData name="Alex Kopp" userId="91aeafcc-a078-49ce-8adf-b030c3767bfa" providerId="ADAL" clId="{C5CD9B00-0407-436A-B503-F72A8E426171}" dt="2021-11-01T05:54:25.853" v="406" actId="478"/>
          <ac:picMkLst>
            <pc:docMk/>
            <pc:sldMk cId="1744645620" sldId="370"/>
            <ac:picMk id="17" creationId="{70A99FE5-6842-4AA7-965F-1DDEB680C160}"/>
          </ac:picMkLst>
        </pc:picChg>
        <pc:picChg chg="mod">
          <ac:chgData name="Alex Kopp" userId="91aeafcc-a078-49ce-8adf-b030c3767bfa" providerId="ADAL" clId="{C5CD9B00-0407-436A-B503-F72A8E426171}" dt="2021-11-01T06:16:45.042" v="659" actId="1038"/>
          <ac:picMkLst>
            <pc:docMk/>
            <pc:sldMk cId="1744645620" sldId="370"/>
            <ac:picMk id="18" creationId="{8967EE3A-A9FC-4EFC-9C21-8B6A425F00F0}"/>
          </ac:picMkLst>
        </pc:picChg>
        <pc:picChg chg="mod">
          <ac:chgData name="Alex Kopp" userId="91aeafcc-a078-49ce-8adf-b030c3767bfa" providerId="ADAL" clId="{C5CD9B00-0407-436A-B503-F72A8E426171}" dt="2021-11-01T06:16:13.152" v="603" actId="1036"/>
          <ac:picMkLst>
            <pc:docMk/>
            <pc:sldMk cId="1744645620" sldId="370"/>
            <ac:picMk id="27" creationId="{86D5D3E1-79A5-4595-9476-2C9749A1234F}"/>
          </ac:picMkLst>
        </pc:picChg>
        <pc:picChg chg="mod">
          <ac:chgData name="Alex Kopp" userId="91aeafcc-a078-49ce-8adf-b030c3767bfa" providerId="ADAL" clId="{C5CD9B00-0407-436A-B503-F72A8E426171}" dt="2021-11-01T06:16:35.233" v="631" actId="1036"/>
          <ac:picMkLst>
            <pc:docMk/>
            <pc:sldMk cId="1744645620" sldId="370"/>
            <ac:picMk id="28" creationId="{AC32642F-A496-4594-A743-F7083BBD905D}"/>
          </ac:picMkLst>
        </pc:picChg>
      </pc:sldChg>
      <pc:sldChg chg="del">
        <pc:chgData name="Alex Kopp" userId="91aeafcc-a078-49ce-8adf-b030c3767bfa" providerId="ADAL" clId="{C5CD9B00-0407-436A-B503-F72A8E426171}" dt="2021-11-01T05:48:18.307" v="190" actId="47"/>
        <pc:sldMkLst>
          <pc:docMk/>
          <pc:sldMk cId="806989066" sldId="371"/>
        </pc:sldMkLst>
      </pc:sldChg>
      <pc:sldChg chg="addSp delSp modSp mod modShow modNotes">
        <pc:chgData name="Alex Kopp" userId="91aeafcc-a078-49ce-8adf-b030c3767bfa" providerId="ADAL" clId="{C5CD9B00-0407-436A-B503-F72A8E426171}" dt="2021-11-01T06:21:21.076" v="682"/>
        <pc:sldMkLst>
          <pc:docMk/>
          <pc:sldMk cId="584792126" sldId="372"/>
        </pc:sldMkLst>
        <pc:spChg chg="mod">
          <ac:chgData name="Alex Kopp" userId="91aeafcc-a078-49ce-8adf-b030c3767bfa" providerId="ADAL" clId="{C5CD9B00-0407-436A-B503-F72A8E426171}" dt="2021-11-01T06:02:48.602" v="466" actId="1037"/>
          <ac:spMkLst>
            <pc:docMk/>
            <pc:sldMk cId="584792126" sldId="372"/>
            <ac:spMk id="10" creationId="{7D29D326-6392-4A77-A72B-D0DDE6B8857F}"/>
          </ac:spMkLst>
        </pc:spChg>
        <pc:spChg chg="mod">
          <ac:chgData name="Alex Kopp" userId="91aeafcc-a078-49ce-8adf-b030c3767bfa" providerId="ADAL" clId="{C5CD9B00-0407-436A-B503-F72A8E426171}" dt="2021-11-01T06:02:20.228" v="449" actId="1038"/>
          <ac:spMkLst>
            <pc:docMk/>
            <pc:sldMk cId="584792126" sldId="372"/>
            <ac:spMk id="11" creationId="{7E9DB77D-05BC-481E-AAA1-A1F0E37777F5}"/>
          </ac:spMkLst>
        </pc:spChg>
        <pc:spChg chg="del">
          <ac:chgData name="Alex Kopp" userId="91aeafcc-a078-49ce-8adf-b030c3767bfa" providerId="ADAL" clId="{C5CD9B00-0407-436A-B503-F72A8E426171}" dt="2021-11-01T05:59:34.404" v="410" actId="478"/>
          <ac:spMkLst>
            <pc:docMk/>
            <pc:sldMk cId="584792126" sldId="372"/>
            <ac:spMk id="12" creationId="{063D7984-E29B-485A-A5FD-054567AC23C3}"/>
          </ac:spMkLst>
        </pc:spChg>
        <pc:spChg chg="del">
          <ac:chgData name="Alex Kopp" userId="91aeafcc-a078-49ce-8adf-b030c3767bfa" providerId="ADAL" clId="{C5CD9B00-0407-436A-B503-F72A8E426171}" dt="2021-11-01T05:59:39.417" v="411" actId="478"/>
          <ac:spMkLst>
            <pc:docMk/>
            <pc:sldMk cId="584792126" sldId="372"/>
            <ac:spMk id="13" creationId="{89DFADE4-014F-4890-BC16-5076573245BB}"/>
          </ac:spMkLst>
        </pc:spChg>
        <pc:spChg chg="mod">
          <ac:chgData name="Alex Kopp" userId="91aeafcc-a078-49ce-8adf-b030c3767bfa" providerId="ADAL" clId="{C5CD9B00-0407-436A-B503-F72A8E426171}" dt="2021-11-01T06:02:53.307" v="468" actId="1038"/>
          <ac:spMkLst>
            <pc:docMk/>
            <pc:sldMk cId="584792126" sldId="372"/>
            <ac:spMk id="14" creationId="{43C53BE9-C8E7-44F8-991B-E354F6E3526B}"/>
          </ac:spMkLst>
        </pc:spChg>
        <pc:spChg chg="mod">
          <ac:chgData name="Alex Kopp" userId="91aeafcc-a078-49ce-8adf-b030c3767bfa" providerId="ADAL" clId="{C5CD9B00-0407-436A-B503-F72A8E426171}" dt="2021-11-01T06:00:54.881" v="428" actId="571"/>
          <ac:spMkLst>
            <pc:docMk/>
            <pc:sldMk cId="584792126" sldId="372"/>
            <ac:spMk id="32" creationId="{540FCC0C-E188-48EE-B16C-B8B95EC1B210}"/>
          </ac:spMkLst>
        </pc:spChg>
        <pc:grpChg chg="add mod">
          <ac:chgData name="Alex Kopp" userId="91aeafcc-a078-49ce-8adf-b030c3767bfa" providerId="ADAL" clId="{C5CD9B00-0407-436A-B503-F72A8E426171}" dt="2021-11-01T06:00:54.881" v="428" actId="571"/>
          <ac:grpSpMkLst>
            <pc:docMk/>
            <pc:sldMk cId="584792126" sldId="372"/>
            <ac:grpSpMk id="22" creationId="{BC118142-61BC-4175-9FEB-4EC17483A7EF}"/>
          </ac:grpSpMkLst>
        </pc:grpChg>
        <pc:grpChg chg="mod">
          <ac:chgData name="Alex Kopp" userId="91aeafcc-a078-49ce-8adf-b030c3767bfa" providerId="ADAL" clId="{C5CD9B00-0407-436A-B503-F72A8E426171}" dt="2021-11-01T06:02:48.602" v="466" actId="1037"/>
          <ac:grpSpMkLst>
            <pc:docMk/>
            <pc:sldMk cId="584792126" sldId="372"/>
            <ac:grpSpMk id="28" creationId="{8BAF8F3A-3D3E-4190-BA6F-34AA316DBB17}"/>
          </ac:grpSpMkLst>
        </pc:grpChg>
        <pc:grpChg chg="mod">
          <ac:chgData name="Alex Kopp" userId="91aeafcc-a078-49ce-8adf-b030c3767bfa" providerId="ADAL" clId="{C5CD9B00-0407-436A-B503-F72A8E426171}" dt="2021-11-01T06:02:20.228" v="449" actId="1038"/>
          <ac:grpSpMkLst>
            <pc:docMk/>
            <pc:sldMk cId="584792126" sldId="372"/>
            <ac:grpSpMk id="29" creationId="{90640E34-B21E-4A00-8AB3-92ABB5E5E713}"/>
          </ac:grpSpMkLst>
        </pc:grpChg>
        <pc:grpChg chg="del">
          <ac:chgData name="Alex Kopp" userId="91aeafcc-a078-49ce-8adf-b030c3767bfa" providerId="ADAL" clId="{C5CD9B00-0407-436A-B503-F72A8E426171}" dt="2021-11-01T05:59:33.338" v="409" actId="478"/>
          <ac:grpSpMkLst>
            <pc:docMk/>
            <pc:sldMk cId="584792126" sldId="372"/>
            <ac:grpSpMk id="30" creationId="{405A7768-4278-4B5A-A80E-684B4723F32E}"/>
          </ac:grpSpMkLst>
        </pc:grpChg>
        <pc:grpChg chg="del">
          <ac:chgData name="Alex Kopp" userId="91aeafcc-a078-49ce-8adf-b030c3767bfa" providerId="ADAL" clId="{C5CD9B00-0407-436A-B503-F72A8E426171}" dt="2021-11-01T05:59:40.333" v="412" actId="478"/>
          <ac:grpSpMkLst>
            <pc:docMk/>
            <pc:sldMk cId="584792126" sldId="372"/>
            <ac:grpSpMk id="31" creationId="{A9DB7CFC-4C29-4EDC-9F21-AC673AB4D44E}"/>
          </ac:grpSpMkLst>
        </pc:grpChg>
        <pc:picChg chg="mod">
          <ac:chgData name="Alex Kopp" userId="91aeafcc-a078-49ce-8adf-b030c3767bfa" providerId="ADAL" clId="{C5CD9B00-0407-436A-B503-F72A8E426171}" dt="2021-11-01T06:00:54.881" v="428" actId="571"/>
          <ac:picMkLst>
            <pc:docMk/>
            <pc:sldMk cId="584792126" sldId="372"/>
            <ac:picMk id="33" creationId="{BEA757B4-21BA-4A04-A285-74DCA16D5715}"/>
          </ac:picMkLst>
        </pc:picChg>
      </pc:sldChg>
      <pc:sldChg chg="modNotes">
        <pc:chgData name="Alex Kopp" userId="91aeafcc-a078-49ce-8adf-b030c3767bfa" providerId="ADAL" clId="{C5CD9B00-0407-436A-B503-F72A8E426171}" dt="2021-11-01T06:21:21.076" v="682"/>
        <pc:sldMkLst>
          <pc:docMk/>
          <pc:sldMk cId="996523096" sldId="373"/>
        </pc:sldMkLst>
      </pc:sldChg>
      <pc:sldChg chg="del">
        <pc:chgData name="Alex Kopp" userId="91aeafcc-a078-49ce-8adf-b030c3767bfa" providerId="ADAL" clId="{C5CD9B00-0407-436A-B503-F72A8E426171}" dt="2021-11-01T05:48:38.469" v="194" actId="47"/>
        <pc:sldMkLst>
          <pc:docMk/>
          <pc:sldMk cId="670753403" sldId="374"/>
        </pc:sldMkLst>
      </pc:sldChg>
      <pc:sldChg chg="modSp add mod modNotes">
        <pc:chgData name="Alex Kopp" userId="91aeafcc-a078-49ce-8adf-b030c3767bfa" providerId="ADAL" clId="{C5CD9B00-0407-436A-B503-F72A8E426171}" dt="2021-11-01T06:21:21.076" v="682"/>
        <pc:sldMkLst>
          <pc:docMk/>
          <pc:sldMk cId="2851240284" sldId="375"/>
        </pc:sldMkLst>
        <pc:spChg chg="mod">
          <ac:chgData name="Alex Kopp" userId="91aeafcc-a078-49ce-8adf-b030c3767bfa" providerId="ADAL" clId="{C5CD9B00-0407-436A-B503-F72A8E426171}" dt="2021-11-01T04:54:08.261" v="138" actId="20577"/>
          <ac:spMkLst>
            <pc:docMk/>
            <pc:sldMk cId="2851240284" sldId="375"/>
            <ac:spMk id="5" creationId="{298E3318-D828-432F-B516-B742E1C8029D}"/>
          </ac:spMkLst>
        </pc:spChg>
      </pc:sldChg>
      <pc:sldChg chg="del">
        <pc:chgData name="Alex Kopp" userId="91aeafcc-a078-49ce-8adf-b030c3767bfa" providerId="ADAL" clId="{C5CD9B00-0407-436A-B503-F72A8E426171}" dt="2021-11-01T04:52:49.500" v="110" actId="47"/>
        <pc:sldMkLst>
          <pc:docMk/>
          <pc:sldMk cId="4199358305" sldId="375"/>
        </pc:sldMkLst>
      </pc:sldChg>
      <pc:sldChg chg="add del">
        <pc:chgData name="Alex Kopp" userId="91aeafcc-a078-49ce-8adf-b030c3767bfa" providerId="ADAL" clId="{C5CD9B00-0407-436A-B503-F72A8E426171}" dt="2021-11-01T06:21:21.875" v="683" actId="47"/>
        <pc:sldMkLst>
          <pc:docMk/>
          <pc:sldMk cId="4167565381" sldId="376"/>
        </pc:sldMkLst>
      </pc:sldChg>
      <pc:sldChg chg="addSp delSp modSp add mod modShow modNotes">
        <pc:chgData name="Alex Kopp" userId="91aeafcc-a078-49ce-8adf-b030c3767bfa" providerId="ADAL" clId="{C5CD9B00-0407-436A-B503-F72A8E426171}" dt="2021-11-10T03:01:26.555" v="834" actId="729"/>
        <pc:sldMkLst>
          <pc:docMk/>
          <pc:sldMk cId="1726057536" sldId="377"/>
        </pc:sldMkLst>
        <pc:spChg chg="del">
          <ac:chgData name="Alex Kopp" userId="91aeafcc-a078-49ce-8adf-b030c3767bfa" providerId="ADAL" clId="{C5CD9B00-0407-436A-B503-F72A8E426171}" dt="2021-11-01T06:05:51.121" v="485" actId="478"/>
          <ac:spMkLst>
            <pc:docMk/>
            <pc:sldMk cId="1726057536" sldId="377"/>
            <ac:spMk id="11" creationId="{2822DA9B-26FB-4C58-BDCE-B061C152F9F0}"/>
          </ac:spMkLst>
        </pc:spChg>
        <pc:spChg chg="del">
          <ac:chgData name="Alex Kopp" userId="91aeafcc-a078-49ce-8adf-b030c3767bfa" providerId="ADAL" clId="{C5CD9B00-0407-436A-B503-F72A8E426171}" dt="2021-11-01T06:04:14.034" v="471" actId="478"/>
          <ac:spMkLst>
            <pc:docMk/>
            <pc:sldMk cId="1726057536" sldId="377"/>
            <ac:spMk id="12" creationId="{4F83C49B-9B4C-4C41-93F7-DCB96045B738}"/>
          </ac:spMkLst>
        </pc:spChg>
        <pc:spChg chg="mod">
          <ac:chgData name="Alex Kopp" userId="91aeafcc-a078-49ce-8adf-b030c3767bfa" providerId="ADAL" clId="{C5CD9B00-0407-436A-B503-F72A8E426171}" dt="2021-11-01T06:10:00.663" v="557" actId="14100"/>
          <ac:spMkLst>
            <pc:docMk/>
            <pc:sldMk cId="1726057536" sldId="377"/>
            <ac:spMk id="14" creationId="{2D50A44D-2342-49EA-A6D4-5AE533A0640A}"/>
          </ac:spMkLst>
        </pc:spChg>
        <pc:picChg chg="add del mod">
          <ac:chgData name="Alex Kopp" userId="91aeafcc-a078-49ce-8adf-b030c3767bfa" providerId="ADAL" clId="{C5CD9B00-0407-436A-B503-F72A8E426171}" dt="2021-11-01T06:08:39.184" v="546" actId="478"/>
          <ac:picMkLst>
            <pc:docMk/>
            <pc:sldMk cId="1726057536" sldId="377"/>
            <ac:picMk id="4" creationId="{6090EA75-4234-4688-AC03-FA0EF4EA698C}"/>
          </ac:picMkLst>
        </pc:picChg>
        <pc:picChg chg="add del mod ord modCrop">
          <ac:chgData name="Alex Kopp" userId="91aeafcc-a078-49ce-8adf-b030c3767bfa" providerId="ADAL" clId="{C5CD9B00-0407-436A-B503-F72A8E426171}" dt="2021-11-01T06:07:38.489" v="519" actId="478"/>
          <ac:picMkLst>
            <pc:docMk/>
            <pc:sldMk cId="1726057536" sldId="377"/>
            <ac:picMk id="8" creationId="{8C965A28-E249-47F6-B40D-7BD727295579}"/>
          </ac:picMkLst>
        </pc:picChg>
        <pc:picChg chg="mod">
          <ac:chgData name="Alex Kopp" userId="91aeafcc-a078-49ce-8adf-b030c3767bfa" providerId="ADAL" clId="{C5CD9B00-0407-436A-B503-F72A8E426171}" dt="2021-11-01T06:09:20.408" v="553" actId="1036"/>
          <ac:picMkLst>
            <pc:docMk/>
            <pc:sldMk cId="1726057536" sldId="377"/>
            <ac:picMk id="10" creationId="{EE807E57-2349-40CA-8E9B-B18F73FF7D2E}"/>
          </ac:picMkLst>
        </pc:picChg>
        <pc:picChg chg="add mod ord modCrop">
          <ac:chgData name="Alex Kopp" userId="91aeafcc-a078-49ce-8adf-b030c3767bfa" providerId="ADAL" clId="{C5CD9B00-0407-436A-B503-F72A8E426171}" dt="2021-11-01T06:09:03.847" v="549" actId="171"/>
          <ac:picMkLst>
            <pc:docMk/>
            <pc:sldMk cId="1726057536" sldId="377"/>
            <ac:picMk id="13" creationId="{5FAC29CD-4232-4C81-91CB-426E4B894638}"/>
          </ac:picMkLst>
        </pc:picChg>
      </pc:sldChg>
    </pc:docChg>
  </pc:docChgLst>
  <pc:docChgLst>
    <pc:chgData name="Alex Kopp" userId="91aeafcc-a078-49ce-8adf-b030c3767bfa" providerId="ADAL" clId="{1527AA35-C7C8-4CC6-9EFE-CE5C7707C877}"/>
    <pc:docChg chg="delSld modSld">
      <pc:chgData name="Alex Kopp" userId="91aeafcc-a078-49ce-8adf-b030c3767bfa" providerId="ADAL" clId="{1527AA35-C7C8-4CC6-9EFE-CE5C7707C877}" dt="2021-11-22T06:13:05.511" v="2" actId="47"/>
      <pc:docMkLst>
        <pc:docMk/>
      </pc:docMkLst>
      <pc:sldChg chg="mod modShow">
        <pc:chgData name="Alex Kopp" userId="91aeafcc-a078-49ce-8adf-b030c3767bfa" providerId="ADAL" clId="{1527AA35-C7C8-4CC6-9EFE-CE5C7707C877}" dt="2021-11-22T06:12:43.105" v="0" actId="729"/>
        <pc:sldMkLst>
          <pc:docMk/>
          <pc:sldMk cId="2780561100" sldId="331"/>
        </pc:sldMkLst>
      </pc:sldChg>
      <pc:sldChg chg="del">
        <pc:chgData name="Alex Kopp" userId="91aeafcc-a078-49ce-8adf-b030c3767bfa" providerId="ADAL" clId="{1527AA35-C7C8-4CC6-9EFE-CE5C7707C877}" dt="2021-11-22T06:13:05.511" v="2" actId="47"/>
        <pc:sldMkLst>
          <pc:docMk/>
          <pc:sldMk cId="584792126" sldId="372"/>
        </pc:sldMkLst>
      </pc:sldChg>
      <pc:sldChg chg="mod modShow">
        <pc:chgData name="Alex Kopp" userId="91aeafcc-a078-49ce-8adf-b030c3767bfa" providerId="ADAL" clId="{1527AA35-C7C8-4CC6-9EFE-CE5C7707C877}" dt="2021-11-22T06:13:01.433" v="1" actId="729"/>
        <pc:sldMkLst>
          <pc:docMk/>
          <pc:sldMk cId="4167565381" sldId="3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7CFC1-F4C7-4B7B-A683-2D88300ACE3D}" type="datetimeFigureOut">
              <a:rPr lang="en-AU" smtClean="0"/>
              <a:t>22/11/2021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639763"/>
            <a:ext cx="5184775" cy="2916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3735446"/>
            <a:ext cx="5486400" cy="494976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FC07C-8822-4D4B-837D-8A6E82F01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824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5464" y="3688623"/>
            <a:ext cx="5927074" cy="4485893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8892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547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191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0711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6148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184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305302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6891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2679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5713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629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8491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144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546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3867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3204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/>
          <a:lstStyle/>
          <a:p>
            <a:fld id="{A16FC07C-8822-4D4B-837D-8A6E82F0170E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404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1112-CBA9-4C96-8F96-903833523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325563"/>
          </a:xfrm>
          <a:solidFill>
            <a:srgbClr val="1C355E"/>
          </a:solidFill>
          <a:ln>
            <a:solidFill>
              <a:srgbClr val="1C355E"/>
            </a:solidFill>
          </a:ln>
        </p:spPr>
        <p:txBody>
          <a:bodyPr/>
          <a:lstStyle>
            <a:lvl1pPr>
              <a:tabLst>
                <a:tab pos="540000" algn="l"/>
              </a:tabLst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265D9-40E5-4F2D-A58C-1487883EC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A8409-D690-469B-A59B-2FE37C07E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6492875"/>
            <a:ext cx="121920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B9EB2-E142-40A3-BA06-BBA5986EC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5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76626006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FC50-7E65-406B-89DC-3FA718010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C1BF3-235E-4F84-87B4-648FD8F9A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86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92BC9-166D-406F-B1C1-2124FD756925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0"/>
            <a:ext cx="2628900" cy="6176963"/>
          </a:xfrm>
        </p:spPr>
        <p:txBody>
          <a:bodyPr vert="eaVert"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	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4B2D00-C70C-4F05-BC8B-492B662D7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3B2BC18-5A3A-45C5-83EE-257A1AC20F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6349" y="6519862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7353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9C56A-4331-44ED-9D0A-10281A73F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C45CE15-7F93-4CAA-9E4E-B65280362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2191998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C6B43-3E26-4894-BA10-6352BCEC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2875" y="6492874"/>
            <a:ext cx="619125" cy="365125"/>
          </a:xfrm>
          <a:prstGeom prst="rect">
            <a:avLst/>
          </a:prstGeom>
        </p:spPr>
        <p:txBody>
          <a:bodyPr/>
          <a:lstStyle/>
          <a:p>
            <a:fld id="{4040E6A2-F42A-47AD-83D3-31487BA890E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111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2F173-A702-4F4D-8B4B-D49FCD49C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03ECD6-6D78-4C28-8263-3406A07A8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BA7C3D-0C37-4921-A908-08B8718DBE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197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79F8E-6B21-4A7A-82E5-67726C6CB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 	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7A95-EC86-4BCB-93F5-FCC690FF14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950EC-025E-4D80-BE47-332D59586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DE1D74-4382-440B-933F-B31FD44DC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DFD25E2-67E3-4AE4-88B4-A03A24B22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4502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0BD68-0177-4DB4-A850-9607B33B34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17811-AD95-462B-AE29-238EE495F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8B002-747C-4433-8415-902632DB6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9E80112-3017-444B-9946-2C42422A0F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263904B-D1DD-4149-B1B8-951B161E3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208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C51D-B500-4FC8-A5EF-DB2E65569A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defTabSz="540000">
              <a:tabLst>
                <a:tab pos="540000" algn="l"/>
              </a:tabLst>
              <a:defRPr/>
            </a:lvl1pPr>
          </a:lstStyle>
          <a:p>
            <a:r>
              <a:rPr lang="en-US"/>
              <a:t>	Click to edit Master title style</a:t>
            </a:r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B98074-8DB7-4B3A-85CB-79C1F34A557A}"/>
              </a:ext>
            </a:extLst>
          </p:cNvPr>
          <p:cNvSpPr txBox="1">
            <a:spLocks/>
          </p:cNvSpPr>
          <p:nvPr userDrawn="1"/>
        </p:nvSpPr>
        <p:spPr>
          <a:xfrm>
            <a:off x="11572875" y="6305551"/>
            <a:ext cx="619125" cy="5206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1C8260-5B21-47D5-9BEE-67FE4ECE3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05939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6A66332-CB5C-4B73-A619-1500E96A2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5613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F7B4F-2F0D-45CC-BCEE-863B1E75E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B7E6F0-E375-47CA-A53F-661FD0BBC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75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4FC06-4FE5-4392-B58E-55F76DB02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defTabSz="540000">
              <a:tabLst>
                <a:tab pos="540000" algn="l"/>
              </a:tabLst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186DD-5489-404F-A55F-70943DF2D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60A26-9DD7-476C-9F58-1AB924AF7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E5890F-6F0A-4ED2-A6E0-F80ABC976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6349" y="6519862"/>
            <a:ext cx="1219834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719FD93-BF89-4AFB-BFE7-E9668829A8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0802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D1300-E170-4979-9102-138045DC5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7449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B011EF-00BD-406D-8C01-A55B552C7A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8400" y="457201"/>
            <a:ext cx="6373812" cy="54086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CA113-4740-4067-921A-27E8ABD71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73300"/>
            <a:ext cx="3744912" cy="35956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1880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8323BA-E72A-47FE-B181-3590465B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rgbClr val="1C355E"/>
          </a:solidFill>
          <a:ln>
            <a:solidFill>
              <a:srgbClr val="1C355E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 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08B2-5893-4912-89A3-269A8A666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52665B7-71A2-4EC1-AB81-64480E786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6492875"/>
            <a:ext cx="12191999" cy="365125"/>
          </a:xfrm>
          <a:prstGeom prst="rect">
            <a:avLst/>
          </a:prstGeom>
          <a:solidFill>
            <a:srgbClr val="009D4F"/>
          </a:solidFill>
          <a:ln>
            <a:solidFill>
              <a:srgbClr val="009D4F"/>
            </a:solidFill>
          </a:ln>
        </p:spPr>
        <p:txBody>
          <a:bodyPr/>
          <a:lstStyle/>
          <a:p>
            <a:endParaRPr lang="en-A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E4352CD-63E7-4712-85F0-453C544EA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2874" y="6492874"/>
            <a:ext cx="61912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40E6A2-F42A-47AD-83D3-31487BA890EF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25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hyperlink" Target="http://blog.chrisrowbury.com/2008/09/singing-together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hyperlink" Target="https://www.flickr.com/photos/rcowan/9123129448" TargetMode="External"/><Relationship Id="rId10" Type="http://schemas.openxmlformats.org/officeDocument/2006/relationships/image" Target="../media/image32.jpeg"/><Relationship Id="rId4" Type="http://schemas.openxmlformats.org/officeDocument/2006/relationships/image" Target="../media/image29.jpeg"/><Relationship Id="rId9" Type="http://schemas.openxmlformats.org/officeDocument/2006/relationships/hyperlink" Target="http://commons.wikimedia.org/wiki/File:US_Navy_100423-N-9860Y-001_Sailors_assigned_to_the_Center_for_Naval_Aviation_Technical_Training_Unit_Whidbey_Island_collect_trash_in_the_Saratoga_Heights_housing_area_during_the_Great_American_Clean_Up.jpg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hyperlink" Target="https://pxhere.com/en/photo/1554897" TargetMode="External"/><Relationship Id="rId4" Type="http://schemas.openxmlformats.org/officeDocument/2006/relationships/image" Target="../media/image33.jpe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s://askizzy.org.au/" TargetMode="External"/><Relationship Id="rId7" Type="http://schemas.openxmlformats.org/officeDocument/2006/relationships/image" Target="../media/image3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onnectgroups.org.au/" TargetMode="External"/><Relationship Id="rId11" Type="http://schemas.openxmlformats.org/officeDocument/2006/relationships/image" Target="../media/image43.png"/><Relationship Id="rId5" Type="http://schemas.openxmlformats.org/officeDocument/2006/relationships/hyperlink" Target="https://www.healthdirect.gov.au/australian-health-services" TargetMode="External"/><Relationship Id="rId10" Type="http://schemas.openxmlformats.org/officeDocument/2006/relationships/image" Target="../media/image42.svg"/><Relationship Id="rId4" Type="http://schemas.openxmlformats.org/officeDocument/2006/relationships/hyperlink" Target="https://waconnect.org.au/" TargetMode="Externa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hyperlink" Target="https://www.yacwa.org.au/ways/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hyperlink" Target="http://www.friendinneed.org.au/" TargetMode="External"/><Relationship Id="rId10" Type="http://schemas.openxmlformats.org/officeDocument/2006/relationships/image" Target="../media/image51.png"/><Relationship Id="rId4" Type="http://schemas.openxmlformats.org/officeDocument/2006/relationships/hyperlink" Target="mailto:friendinneed@anglicarewa.org.au" TargetMode="External"/><Relationship Id="rId9" Type="http://schemas.openxmlformats.org/officeDocument/2006/relationships/image" Target="../media/image50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glicarewa.org.au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www.flickr.com/photos/oneras/686184712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australia.org.a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psychlopaedia.org/health/how-to-shop-for-a-psychologist/" TargetMode="Externa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moneysmart.gov.au/" TargetMode="External"/><Relationship Id="rId5" Type="http://schemas.openxmlformats.org/officeDocument/2006/relationships/hyperlink" Target="http://www.relationships.org.au/" TargetMode="External"/><Relationship Id="rId4" Type="http://schemas.openxmlformats.org/officeDocument/2006/relationships/hyperlink" Target="https://mhfa.com.au/mental-health-first-aid-guidelines" TargetMode="External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36520544-1595-4D76-A3E9-E52864C8F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b="6388"/>
          <a:stretch/>
        </p:blipFill>
        <p:spPr>
          <a:xfrm>
            <a:off x="0" y="0"/>
            <a:ext cx="8351875" cy="6857998"/>
          </a:xfrm>
          <a:prstGeom prst="rect">
            <a:avLst/>
          </a:prstGeom>
        </p:spPr>
      </p:pic>
      <p:sp>
        <p:nvSpPr>
          <p:cNvPr id="11" name="Title 4">
            <a:extLst>
              <a:ext uri="{FF2B5EF4-FFF2-40B4-BE49-F238E27FC236}">
                <a16:creationId xmlns:a16="http://schemas.microsoft.com/office/drawing/2014/main" id="{BBAD94B7-C41C-42AB-B16D-247A9A0D7F4C}"/>
              </a:ext>
            </a:extLst>
          </p:cNvPr>
          <p:cNvSpPr txBox="1">
            <a:spLocks/>
          </p:cNvSpPr>
          <p:nvPr/>
        </p:nvSpPr>
        <p:spPr>
          <a:xfrm>
            <a:off x="7825563" y="1"/>
            <a:ext cx="4366437" cy="6858000"/>
          </a:xfrm>
          <a:prstGeom prst="rect">
            <a:avLst/>
          </a:prstGeom>
          <a:solidFill>
            <a:srgbClr val="1C355E"/>
          </a:solidFill>
          <a:ln>
            <a:solidFill>
              <a:srgbClr val="1C355E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540000" algn="l"/>
              </a:tabLst>
            </a:pPr>
            <a:endParaRPr lang="en-AU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2A3B4E-F368-4B4D-9B4D-07B658980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47" y="2628894"/>
            <a:ext cx="3079197" cy="911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41C9C-6331-4981-A9C5-023761C41C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907" y="5797176"/>
            <a:ext cx="3673086" cy="4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50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327F9D-4C94-40B2-B53D-594349F4E9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3E8876-41C4-424B-893E-268DEFD6D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526" y="2044699"/>
            <a:ext cx="5689037" cy="3087235"/>
          </a:xfrm>
          <a:prstGeom prst="round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DA2C68-F177-44B7-BDC5-786432B9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18633"/>
            <a:ext cx="12192000" cy="1325563"/>
          </a:xfrm>
        </p:spPr>
        <p:txBody>
          <a:bodyPr/>
          <a:lstStyle/>
          <a:p>
            <a:pPr algn="ctr">
              <a:tabLst>
                <a:tab pos="540000" algn="l"/>
              </a:tabLst>
            </a:pPr>
            <a:r>
              <a:rPr lang="en-US" dirty="0"/>
              <a:t>Change the Language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008DA-5D13-4E84-A9AC-B842012E0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81" y="2052085"/>
            <a:ext cx="5619565" cy="3072462"/>
          </a:xfrm>
          <a:prstGeom prst="round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0468903F-DAED-4609-9A9A-979B76451810}"/>
              </a:ext>
            </a:extLst>
          </p:cNvPr>
          <p:cNvCxnSpPr>
            <a:cxnSpLocks/>
          </p:cNvCxnSpPr>
          <p:nvPr/>
        </p:nvCxnSpPr>
        <p:spPr>
          <a:xfrm rot="16200000">
            <a:off x="6229106" y="1032740"/>
            <a:ext cx="12700" cy="2051391"/>
          </a:xfrm>
          <a:prstGeom prst="curvedConnector3">
            <a:avLst>
              <a:gd name="adj1" fmla="val 3897094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82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F99856E-FD26-428F-BD25-7366C3C3CB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71DA83-98D6-415B-BCA1-BDBE7006C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13" y="4758907"/>
            <a:ext cx="6898851" cy="1537064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1E233-A371-4A71-8418-21FAB8B4E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8371" y="341188"/>
            <a:ext cx="6965785" cy="3780080"/>
          </a:xfrm>
          <a:prstGeom prst="roundRect">
            <a:avLst/>
          </a:prstGeom>
          <a:ln w="57150">
            <a:solidFill>
              <a:srgbClr val="F3B33E"/>
            </a:solidFill>
          </a:ln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CF761F6-27A3-4FE3-A0C3-99B868221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23" y="4641690"/>
            <a:ext cx="4606843" cy="191266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A8CF23-B667-4174-947C-C11804D57883}"/>
              </a:ext>
            </a:extLst>
          </p:cNvPr>
          <p:cNvSpPr txBox="1"/>
          <p:nvPr/>
        </p:nvSpPr>
        <p:spPr>
          <a:xfrm>
            <a:off x="8389714" y="6521511"/>
            <a:ext cx="4121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Select your Language</a:t>
            </a:r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6FE5B6-BAD3-44E0-AC70-0E4DA7F936EB}"/>
              </a:ext>
            </a:extLst>
          </p:cNvPr>
          <p:cNvSpPr txBox="1"/>
          <p:nvPr/>
        </p:nvSpPr>
        <p:spPr>
          <a:xfrm>
            <a:off x="6130429" y="-28144"/>
            <a:ext cx="41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Converted into your Language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A18A4F-0459-413D-80E4-A9FA4D41CF64}"/>
              </a:ext>
            </a:extLst>
          </p:cNvPr>
          <p:cNvSpPr txBox="1"/>
          <p:nvPr/>
        </p:nvSpPr>
        <p:spPr>
          <a:xfrm>
            <a:off x="2231066" y="6320424"/>
            <a:ext cx="41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3.Paste the URL of the site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0A7FE191-A3A5-4C40-B55F-06BEA2BDC5E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34469" y="3793140"/>
            <a:ext cx="12700" cy="2051391"/>
          </a:xfrm>
          <a:prstGeom prst="curvedConnector3">
            <a:avLst>
              <a:gd name="adj1" fmla="val 3897094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17C737-F6D7-4F9C-AD8F-26010ADAB86D}"/>
              </a:ext>
            </a:extLst>
          </p:cNvPr>
          <p:cNvSpPr txBox="1"/>
          <p:nvPr/>
        </p:nvSpPr>
        <p:spPr>
          <a:xfrm>
            <a:off x="677843" y="-24604"/>
            <a:ext cx="4121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 Go to website and copy the URL</a:t>
            </a:r>
            <a:endParaRPr lang="en-AU" dirty="0">
              <a:solidFill>
                <a:schemeClr val="bg1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A40A8E-6214-4A50-A6C5-61D7680303EF}"/>
              </a:ext>
            </a:extLst>
          </p:cNvPr>
          <p:cNvCxnSpPr>
            <a:cxnSpLocks/>
          </p:cNvCxnSpPr>
          <p:nvPr/>
        </p:nvCxnSpPr>
        <p:spPr>
          <a:xfrm flipV="1">
            <a:off x="6353053" y="4121268"/>
            <a:ext cx="0" cy="1406173"/>
          </a:xfrm>
          <a:prstGeom prst="straightConnector1">
            <a:avLst/>
          </a:prstGeom>
          <a:ln w="38100">
            <a:solidFill>
              <a:srgbClr val="F3B3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2EC7015-07E1-4142-80CB-FD6AA35BC0BF}"/>
              </a:ext>
            </a:extLst>
          </p:cNvPr>
          <p:cNvSpPr/>
          <p:nvPr/>
        </p:nvSpPr>
        <p:spPr>
          <a:xfrm>
            <a:off x="4962617" y="5527439"/>
            <a:ext cx="1641008" cy="198658"/>
          </a:xfrm>
          <a:prstGeom prst="roundRect">
            <a:avLst/>
          </a:prstGeom>
          <a:noFill/>
          <a:ln w="19050">
            <a:solidFill>
              <a:srgbClr val="F3B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5AD5E-3802-433F-965A-7549034A3C98}"/>
              </a:ext>
            </a:extLst>
          </p:cNvPr>
          <p:cNvSpPr txBox="1"/>
          <p:nvPr/>
        </p:nvSpPr>
        <p:spPr>
          <a:xfrm>
            <a:off x="427773" y="2465798"/>
            <a:ext cx="4622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2. Search and open Google Translate</a:t>
            </a:r>
            <a:endParaRPr lang="en-AU" sz="1600" dirty="0">
              <a:solidFill>
                <a:schemeClr val="bg1"/>
              </a:solidFill>
            </a:endParaRPr>
          </a:p>
        </p:txBody>
      </p:sp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B404AC0F-C21C-4304-8780-9E6E428F07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9331" y="1428288"/>
            <a:ext cx="12700" cy="2051391"/>
          </a:xfrm>
          <a:prstGeom prst="curvedConnector3">
            <a:avLst>
              <a:gd name="adj1" fmla="val 3897094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743B82-FC8B-4C04-9CAF-CEC1CD420A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53"/>
          <a:stretch/>
        </p:blipFill>
        <p:spPr>
          <a:xfrm>
            <a:off x="590972" y="341188"/>
            <a:ext cx="3662647" cy="2012873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84774F-CD5E-4934-AAE9-33B5BC3ED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13" y="2786214"/>
            <a:ext cx="3662647" cy="185547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B412-1726-4565-A8DB-41450D313302}"/>
              </a:ext>
            </a:extLst>
          </p:cNvPr>
          <p:cNvSpPr txBox="1"/>
          <p:nvPr/>
        </p:nvSpPr>
        <p:spPr>
          <a:xfrm>
            <a:off x="659219" y="3869066"/>
            <a:ext cx="23664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Spending time with friends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99195C-FBC7-4211-A797-BBD354961DAE}"/>
              </a:ext>
            </a:extLst>
          </p:cNvPr>
          <p:cNvSpPr txBox="1"/>
          <p:nvPr/>
        </p:nvSpPr>
        <p:spPr>
          <a:xfrm>
            <a:off x="8999864" y="3869066"/>
            <a:ext cx="2562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Contributing to community events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3963E-851F-41CC-9024-52492316CEA1}"/>
              </a:ext>
            </a:extLst>
          </p:cNvPr>
          <p:cNvSpPr txBox="1"/>
          <p:nvPr/>
        </p:nvSpPr>
        <p:spPr>
          <a:xfrm>
            <a:off x="3375726" y="3869066"/>
            <a:ext cx="2562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Joining a club or community </a:t>
            </a:r>
            <a:r>
              <a:rPr lang="en-US" sz="2400" dirty="0" err="1">
                <a:solidFill>
                  <a:schemeClr val="bg1"/>
                </a:solidFill>
                <a:latin typeface="Century Gothic"/>
                <a:cs typeface="Times New Roman"/>
              </a:rPr>
              <a:t>centre</a:t>
            </a:r>
            <a:endParaRPr lang="en-US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70E3-132C-4B9B-966D-52E4E9FA430B}"/>
              </a:ext>
            </a:extLst>
          </p:cNvPr>
          <p:cNvSpPr txBox="1"/>
          <p:nvPr/>
        </p:nvSpPr>
        <p:spPr>
          <a:xfrm>
            <a:off x="6190576" y="3869066"/>
            <a:ext cx="2741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Trying a new activity with others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0EA08-E351-44A9-A9ED-2ADEF376AE1B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4" name="Picture 13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CD22B6CA-D0F5-435B-92E1-47CE268467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9149" r="19149"/>
          <a:stretch/>
        </p:blipFill>
        <p:spPr>
          <a:xfrm>
            <a:off x="962727" y="2006791"/>
            <a:ext cx="1687456" cy="1687456"/>
          </a:xfrm>
          <a:prstGeom prst="ellipse">
            <a:avLst/>
          </a:prstGeom>
        </p:spPr>
      </p:pic>
      <p:pic>
        <p:nvPicPr>
          <p:cNvPr id="17" name="Picture 16" descr="A picture containing person, sport, people, group&#10;&#10;Description automatically generated">
            <a:extLst>
              <a:ext uri="{FF2B5EF4-FFF2-40B4-BE49-F238E27FC236}">
                <a16:creationId xmlns:a16="http://schemas.microsoft.com/office/drawing/2014/main" id="{A1C565EF-5C96-4897-9F35-B8554C6B7A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9238" r="19238"/>
          <a:stretch/>
        </p:blipFill>
        <p:spPr>
          <a:xfrm>
            <a:off x="3781627" y="2027638"/>
            <a:ext cx="1682545" cy="1682545"/>
          </a:xfrm>
          <a:prstGeom prst="ellipse">
            <a:avLst/>
          </a:prstGeom>
        </p:spPr>
      </p:pic>
      <p:pic>
        <p:nvPicPr>
          <p:cNvPr id="18" name="Picture 17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630EB972-7418-4828-B60C-3B83F5435D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5490" t="2221" r="35326" b="2008"/>
          <a:stretch/>
        </p:blipFill>
        <p:spPr>
          <a:xfrm>
            <a:off x="9289867" y="2020138"/>
            <a:ext cx="1690045" cy="1690045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1AE97A-19CB-4A2D-88FF-6A39782200E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 t="878" r="38279" b="-878"/>
          <a:stretch/>
        </p:blipFill>
        <p:spPr>
          <a:xfrm>
            <a:off x="6601932" y="2047695"/>
            <a:ext cx="1688400" cy="1688400"/>
          </a:xfrm>
          <a:prstGeom prst="ellipse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7730BA-C1CF-43CF-810B-8DAF4DA36099}"/>
              </a:ext>
            </a:extLst>
          </p:cNvPr>
          <p:cNvSpPr txBox="1"/>
          <p:nvPr/>
        </p:nvSpPr>
        <p:spPr>
          <a:xfrm>
            <a:off x="0" y="414093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Taking part in the community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17788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30CB412-1726-4565-A8DB-41450D313302}"/>
              </a:ext>
            </a:extLst>
          </p:cNvPr>
          <p:cNvSpPr txBox="1"/>
          <p:nvPr/>
        </p:nvSpPr>
        <p:spPr>
          <a:xfrm>
            <a:off x="878185" y="2984910"/>
            <a:ext cx="2228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Healthy diet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99195C-FBC7-4211-A797-BBD354961DAE}"/>
              </a:ext>
            </a:extLst>
          </p:cNvPr>
          <p:cNvSpPr txBox="1"/>
          <p:nvPr/>
        </p:nvSpPr>
        <p:spPr>
          <a:xfrm>
            <a:off x="2477872" y="5340624"/>
            <a:ext cx="2430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Exercise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3963E-851F-41CC-9024-52492316CEA1}"/>
              </a:ext>
            </a:extLst>
          </p:cNvPr>
          <p:cNvSpPr txBox="1"/>
          <p:nvPr/>
        </p:nvSpPr>
        <p:spPr>
          <a:xfrm>
            <a:off x="4839085" y="2984910"/>
            <a:ext cx="2228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Limiting drug and alcohol use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70E3-132C-4B9B-966D-52E4E9FA430B}"/>
              </a:ext>
            </a:extLst>
          </p:cNvPr>
          <p:cNvSpPr txBox="1"/>
          <p:nvPr/>
        </p:nvSpPr>
        <p:spPr>
          <a:xfrm>
            <a:off x="8672455" y="2984910"/>
            <a:ext cx="27410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Taking time out to do what we want to do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0EA08-E351-44A9-A9ED-2ADEF376AE1B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20" name="Picture 19" descr="A couple of people holding glasses of beer&#10;&#10;Description automatically generated with low confidence">
            <a:extLst>
              <a:ext uri="{FF2B5EF4-FFF2-40B4-BE49-F238E27FC236}">
                <a16:creationId xmlns:a16="http://schemas.microsoft.com/office/drawing/2014/main" id="{BB30D2B9-1280-4E34-823A-E3EBD04A4C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622" r="16622"/>
          <a:stretch/>
        </p:blipFill>
        <p:spPr>
          <a:xfrm>
            <a:off x="5249747" y="1446964"/>
            <a:ext cx="1505452" cy="1505452"/>
          </a:xfrm>
          <a:prstGeom prst="ellipse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903852CD-333A-4F9F-BA80-31F59936BA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81" r="17281"/>
          <a:stretch/>
        </p:blipFill>
        <p:spPr>
          <a:xfrm>
            <a:off x="7283255" y="3821237"/>
            <a:ext cx="1430907" cy="1430907"/>
          </a:xfrm>
          <a:prstGeom prst="ellipse">
            <a:avLst/>
          </a:prstGeom>
        </p:spPr>
      </p:pic>
      <p:pic>
        <p:nvPicPr>
          <p:cNvPr id="22" name="Picture 11" descr="A picture containing food, plate, different, several&#10;&#10;Description automatically generated">
            <a:extLst>
              <a:ext uri="{FF2B5EF4-FFF2-40B4-BE49-F238E27FC236}">
                <a16:creationId xmlns:a16="http://schemas.microsoft.com/office/drawing/2014/main" id="{8907A758-55D2-419A-9166-F1D95A3B77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40" r="16640"/>
          <a:stretch/>
        </p:blipFill>
        <p:spPr>
          <a:xfrm>
            <a:off x="1227112" y="1446964"/>
            <a:ext cx="1504646" cy="1504646"/>
          </a:xfrm>
          <a:prstGeom prst="ellipse">
            <a:avLst/>
          </a:prstGeom>
        </p:spPr>
      </p:pic>
      <p:pic>
        <p:nvPicPr>
          <p:cNvPr id="23" name="Picture 13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BDF8BD77-A5F8-4B3E-A607-DD1E7B5245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71" r="16971"/>
          <a:stretch/>
        </p:blipFill>
        <p:spPr>
          <a:xfrm>
            <a:off x="9273187" y="1446964"/>
            <a:ext cx="1484049" cy="1484049"/>
          </a:xfrm>
          <a:prstGeom prst="ellipse">
            <a:avLst/>
          </a:prstGeom>
        </p:spPr>
      </p:pic>
      <p:pic>
        <p:nvPicPr>
          <p:cNvPr id="24" name="Picture 23" descr="A picture containing person, sitting, indoor&#10;&#10;Description automatically generated">
            <a:extLst>
              <a:ext uri="{FF2B5EF4-FFF2-40B4-BE49-F238E27FC236}">
                <a16:creationId xmlns:a16="http://schemas.microsoft.com/office/drawing/2014/main" id="{95DDA041-5AFE-4976-ADE8-C5E009FE41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02" r="16602"/>
          <a:stretch/>
        </p:blipFill>
        <p:spPr>
          <a:xfrm>
            <a:off x="2907477" y="3821237"/>
            <a:ext cx="1440000" cy="1440000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82078D2-AE14-440A-A7B0-EBF1904DD666}"/>
              </a:ext>
            </a:extLst>
          </p:cNvPr>
          <p:cNvSpPr txBox="1"/>
          <p:nvPr/>
        </p:nvSpPr>
        <p:spPr>
          <a:xfrm>
            <a:off x="0" y="414093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Looking after yourself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885384-14D4-4C82-B8C3-EC1614D23BD4}"/>
              </a:ext>
            </a:extLst>
          </p:cNvPr>
          <p:cNvSpPr txBox="1"/>
          <p:nvPr/>
        </p:nvSpPr>
        <p:spPr>
          <a:xfrm>
            <a:off x="6725918" y="5340624"/>
            <a:ext cx="27410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Get a health checkup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CFE377-5139-48C1-B475-C83519CC5F21}"/>
              </a:ext>
            </a:extLst>
          </p:cNvPr>
          <p:cNvSpPr/>
          <p:nvPr/>
        </p:nvSpPr>
        <p:spPr>
          <a:xfrm>
            <a:off x="5249747" y="1446964"/>
            <a:ext cx="1504646" cy="1504646"/>
          </a:xfrm>
          <a:prstGeom prst="ellipse">
            <a:avLst/>
          </a:prstGeom>
          <a:noFill/>
          <a:ln w="57150">
            <a:solidFill>
              <a:srgbClr val="D937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314052-8FE7-4A70-9CFC-E347601615E9}"/>
              </a:ext>
            </a:extLst>
          </p:cNvPr>
          <p:cNvCxnSpPr>
            <a:stCxn id="2" idx="7"/>
            <a:endCxn id="2" idx="3"/>
          </p:cNvCxnSpPr>
          <p:nvPr/>
        </p:nvCxnSpPr>
        <p:spPr>
          <a:xfrm flipH="1">
            <a:off x="5470097" y="1667314"/>
            <a:ext cx="1063946" cy="1063946"/>
          </a:xfrm>
          <a:prstGeom prst="line">
            <a:avLst/>
          </a:prstGeom>
          <a:ln w="76200">
            <a:solidFill>
              <a:srgbClr val="D937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70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01CF49-DCC9-4692-A86A-C1BA2D739465}"/>
              </a:ext>
            </a:extLst>
          </p:cNvPr>
          <p:cNvSpPr/>
          <p:nvPr/>
        </p:nvSpPr>
        <p:spPr>
          <a:xfrm>
            <a:off x="0" y="0"/>
            <a:ext cx="6944359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7328A6-CE75-4477-A188-34B0D1786929}"/>
              </a:ext>
            </a:extLst>
          </p:cNvPr>
          <p:cNvSpPr txBox="1"/>
          <p:nvPr/>
        </p:nvSpPr>
        <p:spPr>
          <a:xfrm>
            <a:off x="733341" y="1511734"/>
            <a:ext cx="6763600" cy="2265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Start with contacting a doctor (GP)</a:t>
            </a:r>
          </a:p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Get a Mental Health Plan </a:t>
            </a:r>
          </a:p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(you will pay less money)</a:t>
            </a:r>
          </a:p>
          <a:p>
            <a:pPr>
              <a:lnSpc>
                <a:spcPct val="120000"/>
              </a:lnSpc>
            </a:pPr>
            <a:r>
              <a:rPr lang="en-AU" sz="2400" dirty="0">
                <a:solidFill>
                  <a:schemeClr val="bg1"/>
                </a:solidFill>
                <a:latin typeface="Century Gothic"/>
                <a:cs typeface="Times New Roman"/>
              </a:rPr>
              <a:t>Ask for a referral to a counsellor or psychologist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A01501-4BA8-4E13-8C79-E1EBB189EB41}"/>
              </a:ext>
            </a:extLst>
          </p:cNvPr>
          <p:cNvSpPr txBox="1">
            <a:spLocks/>
          </p:cNvSpPr>
          <p:nvPr/>
        </p:nvSpPr>
        <p:spPr>
          <a:xfrm>
            <a:off x="638826" y="3429000"/>
            <a:ext cx="4975788" cy="290917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AU" sz="1800" dirty="0">
              <a:solidFill>
                <a:srgbClr val="191919"/>
              </a:solidFill>
              <a:latin typeface="Century Gothic"/>
              <a:cs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EB685-8152-4E1F-996E-281984367F34}"/>
              </a:ext>
            </a:extLst>
          </p:cNvPr>
          <p:cNvSpPr txBox="1"/>
          <p:nvPr/>
        </p:nvSpPr>
        <p:spPr>
          <a:xfrm>
            <a:off x="-555128" y="414093"/>
            <a:ext cx="7495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Doctors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8" name="Picture 1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967EE3A-A9FC-4EFC-9C21-8B6A425F00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5" y="1686841"/>
            <a:ext cx="211459" cy="220003"/>
          </a:xfrm>
          <a:prstGeom prst="rect">
            <a:avLst/>
          </a:prstGeom>
        </p:spPr>
      </p:pic>
      <p:pic>
        <p:nvPicPr>
          <p:cNvPr id="27" name="Picture 26" descr="Shape&#10;&#10;Description automatically generated">
            <a:extLst>
              <a:ext uri="{FF2B5EF4-FFF2-40B4-BE49-F238E27FC236}">
                <a16:creationId xmlns:a16="http://schemas.microsoft.com/office/drawing/2014/main" id="{86D5D3E1-79A5-4595-9476-2C9749A12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6" y="2999518"/>
            <a:ext cx="253145" cy="263373"/>
          </a:xfrm>
          <a:prstGeom prst="rect">
            <a:avLst/>
          </a:prstGeom>
        </p:spPr>
      </p:pic>
      <p:pic>
        <p:nvPicPr>
          <p:cNvPr id="28" name="Picture 27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32642F-A496-4594-A743-F7083BBD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95" y="2128634"/>
            <a:ext cx="211459" cy="2200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0F2C3D-4F48-4715-9543-75B21D1D6A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6453967" cy="453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41E7792-21B1-412F-A7D8-D3DA2D4215DD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F6150-F73A-4DA1-BC24-5A38BCC0EA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3" t="20255" r="65568" b="14187"/>
          <a:stretch/>
        </p:blipFill>
        <p:spPr>
          <a:xfrm>
            <a:off x="6940820" y="5281"/>
            <a:ext cx="5308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45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C53BE9-C8E7-44F8-991B-E354F6E35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9D326-6392-4A77-A72B-D0DDE6B8857F}"/>
              </a:ext>
            </a:extLst>
          </p:cNvPr>
          <p:cNvSpPr txBox="1"/>
          <p:nvPr/>
        </p:nvSpPr>
        <p:spPr>
          <a:xfrm>
            <a:off x="3472512" y="4014350"/>
            <a:ext cx="2113487" cy="12618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Ask Izzy</a:t>
            </a:r>
          </a:p>
          <a:p>
            <a:pPr fontAlgn="base"/>
            <a:r>
              <a:rPr lang="en-AU" sz="2000" b="0" u="sng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askizzy.org.au</a:t>
            </a:r>
            <a:endParaRPr lang="en-AU" sz="2000" b="1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  <a:p>
            <a:pPr fontAlgn="base"/>
            <a:endParaRPr lang="en-AU" sz="2800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9DB77D-05BC-481E-AAA1-A1F0E37777F5}"/>
              </a:ext>
            </a:extLst>
          </p:cNvPr>
          <p:cNvSpPr txBox="1"/>
          <p:nvPr/>
        </p:nvSpPr>
        <p:spPr>
          <a:xfrm>
            <a:off x="3472512" y="1759574"/>
            <a:ext cx="255969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WA Connect</a:t>
            </a:r>
          </a:p>
          <a:p>
            <a:pPr fontAlgn="base"/>
            <a:r>
              <a:rPr lang="en-AU" sz="2000" b="0" u="sng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waconnect.org.au</a:t>
            </a:r>
            <a:endParaRPr lang="en-AU" sz="2000" b="1" dirty="0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3D7984-E29B-485A-A5FD-054567AC23C3}"/>
              </a:ext>
            </a:extLst>
          </p:cNvPr>
          <p:cNvSpPr txBox="1"/>
          <p:nvPr/>
        </p:nvSpPr>
        <p:spPr>
          <a:xfrm>
            <a:off x="8800002" y="1759574"/>
            <a:ext cx="2764015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Health Direct</a:t>
            </a:r>
          </a:p>
          <a:p>
            <a:r>
              <a:rPr lang="en-AU" sz="2000" u="sng">
                <a:solidFill>
                  <a:schemeClr val="bg1"/>
                </a:solidFill>
                <a:effectLst/>
                <a:latin typeface="Century Gothic"/>
                <a:ea typeface="Calibri" panose="020F0502020204030204" pitchFamily="34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healthdirect.gov.au</a:t>
            </a:r>
            <a:endParaRPr lang="en-AU" sz="2000">
              <a:solidFill>
                <a:schemeClr val="bg1"/>
              </a:solidFill>
              <a:latin typeface="Century Gothic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DFADE4-014F-4890-BC16-5076573245BB}"/>
              </a:ext>
            </a:extLst>
          </p:cNvPr>
          <p:cNvSpPr txBox="1"/>
          <p:nvPr/>
        </p:nvSpPr>
        <p:spPr>
          <a:xfrm>
            <a:off x="8800002" y="4014350"/>
            <a:ext cx="2995122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AU" sz="2800" b="1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Connect Groups</a:t>
            </a:r>
          </a:p>
          <a:p>
            <a:r>
              <a:rPr lang="en-AU" sz="2000" u="sng">
                <a:solidFill>
                  <a:schemeClr val="bg1"/>
                </a:solidFill>
                <a:effectLst/>
                <a:latin typeface="Century Gothic"/>
                <a:ea typeface="Calibri" panose="020F0502020204030204" pitchFamily="34" charset="0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connectgroups.org.au</a:t>
            </a:r>
            <a:r>
              <a:rPr lang="en-AU" sz="2000">
                <a:solidFill>
                  <a:schemeClr val="bg1"/>
                </a:solidFill>
                <a:latin typeface="Century Gothic"/>
                <a:ea typeface="Calibri" panose="020F0502020204030204" pitchFamily="34" charset="0"/>
                <a:cs typeface="Arial"/>
              </a:rPr>
              <a:t> </a:t>
            </a:r>
            <a:endParaRPr lang="en-AU" sz="200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BAF8F3A-3D3E-4190-BA6F-34AA316DBB17}"/>
              </a:ext>
            </a:extLst>
          </p:cNvPr>
          <p:cNvGrpSpPr/>
          <p:nvPr/>
        </p:nvGrpSpPr>
        <p:grpSpPr>
          <a:xfrm>
            <a:off x="1241463" y="3559328"/>
            <a:ext cx="2035913" cy="2035913"/>
            <a:chOff x="1394349" y="3644388"/>
            <a:chExt cx="2035913" cy="203591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23A14A8-42F9-4E5F-8F9F-FDE5A5AB6108}"/>
                </a:ext>
              </a:extLst>
            </p:cNvPr>
            <p:cNvSpPr/>
            <p:nvPr/>
          </p:nvSpPr>
          <p:spPr>
            <a:xfrm>
              <a:off x="1394349" y="3644388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FE9DD99A-58E7-433C-A092-252B27B60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298" y="4511668"/>
              <a:ext cx="1828014" cy="437367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0640E34-B21E-4A00-8AB3-92ABB5E5E713}"/>
              </a:ext>
            </a:extLst>
          </p:cNvPr>
          <p:cNvGrpSpPr/>
          <p:nvPr/>
        </p:nvGrpSpPr>
        <p:grpSpPr>
          <a:xfrm>
            <a:off x="1241463" y="935220"/>
            <a:ext cx="2035913" cy="2035913"/>
            <a:chOff x="1216168" y="1020280"/>
            <a:chExt cx="2035913" cy="203591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2D3CB5D-05AF-438A-B6D2-6837ABBBAFD4}"/>
                </a:ext>
              </a:extLst>
            </p:cNvPr>
            <p:cNvSpPr/>
            <p:nvPr/>
          </p:nvSpPr>
          <p:spPr>
            <a:xfrm>
              <a:off x="1216168" y="1020280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1" name="Picture 20" descr="Yellow text on a black background&#10;&#10;Description automatically generated with medium confidence">
              <a:extLst>
                <a:ext uri="{FF2B5EF4-FFF2-40B4-BE49-F238E27FC236}">
                  <a16:creationId xmlns:a16="http://schemas.microsoft.com/office/drawing/2014/main" id="{12822B4A-DE5D-4FB4-A4E8-71F5E0F32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76" y="1744221"/>
              <a:ext cx="1891240" cy="40359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5A7768-4278-4B5A-A80E-684B4723F32E}"/>
              </a:ext>
            </a:extLst>
          </p:cNvPr>
          <p:cNvGrpSpPr/>
          <p:nvPr/>
        </p:nvGrpSpPr>
        <p:grpSpPr>
          <a:xfrm>
            <a:off x="6517972" y="989546"/>
            <a:ext cx="2035913" cy="2035913"/>
            <a:chOff x="6492677" y="1074606"/>
            <a:chExt cx="2035913" cy="203591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D580DB8-82BC-482F-A5B2-71127E88C63A}"/>
                </a:ext>
              </a:extLst>
            </p:cNvPr>
            <p:cNvSpPr/>
            <p:nvPr/>
          </p:nvSpPr>
          <p:spPr>
            <a:xfrm>
              <a:off x="6492677" y="1074606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FED00A6-68D1-4D07-B109-FBFBD549D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25986" y="1811683"/>
              <a:ext cx="1769295" cy="438339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9DB7CFC-4C29-4EDC-9F21-AC673AB4D44E}"/>
              </a:ext>
            </a:extLst>
          </p:cNvPr>
          <p:cNvGrpSpPr/>
          <p:nvPr/>
        </p:nvGrpSpPr>
        <p:grpSpPr>
          <a:xfrm>
            <a:off x="6517972" y="3613654"/>
            <a:ext cx="2035913" cy="2035913"/>
            <a:chOff x="6670858" y="3698714"/>
            <a:chExt cx="2035913" cy="203591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19B5914-D012-4BF9-8AB2-5F743CD0FF2C}"/>
                </a:ext>
              </a:extLst>
            </p:cNvPr>
            <p:cNvSpPr/>
            <p:nvPr/>
          </p:nvSpPr>
          <p:spPr>
            <a:xfrm>
              <a:off x="6670858" y="3698714"/>
              <a:ext cx="2035913" cy="2035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7" name="Picture 16" descr="Logo, company name&#10;&#10;Description automatically generated">
              <a:extLst>
                <a:ext uri="{FF2B5EF4-FFF2-40B4-BE49-F238E27FC236}">
                  <a16:creationId xmlns:a16="http://schemas.microsoft.com/office/drawing/2014/main" id="{5C432F23-28CC-4078-8BA4-3D37E8FEB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608" y="4511668"/>
              <a:ext cx="1945391" cy="42870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CA4749D-D8B6-4359-A88C-038BD3964C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610757" cy="4533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E46AAD-7C24-4F3D-887A-97102AD3CE9D}"/>
              </a:ext>
            </a:extLst>
          </p:cNvPr>
          <p:cNvSpPr txBox="1"/>
          <p:nvPr/>
        </p:nvSpPr>
        <p:spPr>
          <a:xfrm>
            <a:off x="403923" y="6313313"/>
            <a:ext cx="5890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Where to find help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7565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3C53BE9-C8E7-44F8-991B-E354F6E352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886C5-DD08-43CC-A152-021780577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21"/>
          <a:stretch/>
        </p:blipFill>
        <p:spPr>
          <a:xfrm>
            <a:off x="4472762" y="610001"/>
            <a:ext cx="5840819" cy="407377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CA4749D-D8B6-4359-A88C-038BD3964C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610757" cy="4533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6E46AAD-7C24-4F3D-887A-97102AD3CE9D}"/>
              </a:ext>
            </a:extLst>
          </p:cNvPr>
          <p:cNvSpPr txBox="1"/>
          <p:nvPr/>
        </p:nvSpPr>
        <p:spPr>
          <a:xfrm>
            <a:off x="403923" y="6313313"/>
            <a:ext cx="58905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Where to find help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169621-3863-4442-9341-BC91B56B44B3}"/>
              </a:ext>
            </a:extLst>
          </p:cNvPr>
          <p:cNvSpPr txBox="1"/>
          <p:nvPr/>
        </p:nvSpPr>
        <p:spPr>
          <a:xfrm>
            <a:off x="3410027" y="4889912"/>
            <a:ext cx="503170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en-AU" sz="2800" b="1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</a:rPr>
              <a:t>Youth Services Directory</a:t>
            </a:r>
          </a:p>
          <a:p>
            <a:pPr algn="ctr" fontAlgn="base"/>
            <a:r>
              <a:rPr lang="en-AU" sz="2800" dirty="0">
                <a:solidFill>
                  <a:schemeClr val="bg1"/>
                </a:solidFill>
                <a:effectLst/>
                <a:latin typeface="Century Gothic"/>
                <a:ea typeface="Times New Roman" panose="02020603050405020304" pitchFamily="18" charset="0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yacwa.org.au/ways/</a:t>
            </a:r>
            <a:r>
              <a:rPr lang="en-AU" sz="2800" dirty="0">
                <a:solidFill>
                  <a:schemeClr val="bg1"/>
                </a:solidFill>
                <a:latin typeface="Century Gothic"/>
                <a:ea typeface="Times New Roman" panose="02020603050405020304" pitchFamily="18" charset="0"/>
                <a:cs typeface="Arial"/>
              </a:rPr>
              <a:t> </a:t>
            </a:r>
            <a:endParaRPr lang="en-AU" sz="2800" dirty="0">
              <a:solidFill>
                <a:schemeClr val="bg1"/>
              </a:solidFill>
              <a:effectLst/>
              <a:latin typeface="Century Gothic"/>
              <a:ea typeface="Times New Roman" panose="02020603050405020304" pitchFamily="18" charset="0"/>
              <a:cs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4AF49D-AA18-406E-A801-770DE8EFA857}"/>
              </a:ext>
            </a:extLst>
          </p:cNvPr>
          <p:cNvSpPr/>
          <p:nvPr/>
        </p:nvSpPr>
        <p:spPr>
          <a:xfrm>
            <a:off x="1169577" y="362170"/>
            <a:ext cx="4740747" cy="4538995"/>
          </a:xfrm>
          <a:prstGeom prst="ellipse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32" name="Picture 3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7C29FE85-6B33-4D21-93ED-56041D0B1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93" t="6871" r="11952" b="3333"/>
          <a:stretch/>
        </p:blipFill>
        <p:spPr>
          <a:xfrm>
            <a:off x="1587894" y="607287"/>
            <a:ext cx="4042228" cy="404222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6523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EF7A6092-A30F-47C7-A5DD-4834CA21B668}"/>
              </a:ext>
            </a:extLst>
          </p:cNvPr>
          <p:cNvSpPr/>
          <p:nvPr/>
        </p:nvSpPr>
        <p:spPr>
          <a:xfrm>
            <a:off x="6464595" y="0"/>
            <a:ext cx="5727405" cy="6858000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45CECC-10DC-488B-9536-A074B407C9DF}"/>
              </a:ext>
            </a:extLst>
          </p:cNvPr>
          <p:cNvSpPr txBox="1"/>
          <p:nvPr/>
        </p:nvSpPr>
        <p:spPr>
          <a:xfrm>
            <a:off x="481800" y="555768"/>
            <a:ext cx="5688012" cy="34163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191919"/>
                </a:solidFill>
                <a:latin typeface="Century Gothic"/>
              </a:rPr>
              <a:t>Friend in Need is proudly developed by Anglicare WA. </a:t>
            </a: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E93F68-B43D-4244-B6C4-017160811448}"/>
              </a:ext>
            </a:extLst>
          </p:cNvPr>
          <p:cNvSpPr txBox="1"/>
          <p:nvPr/>
        </p:nvSpPr>
        <p:spPr>
          <a:xfrm>
            <a:off x="1793653" y="2146712"/>
            <a:ext cx="42065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DA5"/>
                </a:solidFill>
                <a:latin typeface="Century Gothic"/>
              </a:rPr>
              <a:t>friendinneedwa</a:t>
            </a:r>
            <a:endParaRPr lang="en-AU" sz="2400" dirty="0">
              <a:solidFill>
                <a:srgbClr val="007DA5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1B19F4-7DE9-4A00-B7F7-28A88912E5BF}"/>
              </a:ext>
            </a:extLst>
          </p:cNvPr>
          <p:cNvSpPr txBox="1"/>
          <p:nvPr/>
        </p:nvSpPr>
        <p:spPr>
          <a:xfrm>
            <a:off x="1793653" y="3362815"/>
            <a:ext cx="37743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7DA5"/>
                </a:solidFill>
                <a:latin typeface="Century Gothic"/>
              </a:rPr>
              <a:t>friendinneed</a:t>
            </a:r>
            <a:endParaRPr lang="en-AU" sz="2400" dirty="0">
              <a:solidFill>
                <a:srgbClr val="007DA5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8C17945-05B2-4E2F-84DE-943D646B2256}"/>
              </a:ext>
            </a:extLst>
          </p:cNvPr>
          <p:cNvSpPr/>
          <p:nvPr/>
        </p:nvSpPr>
        <p:spPr>
          <a:xfrm>
            <a:off x="7400260" y="1307805"/>
            <a:ext cx="3815341" cy="37958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00">
              <a:solidFill>
                <a:schemeClr val="bg1"/>
              </a:solidFill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4E46D412-2C74-4C96-A904-62EDFAFD0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84" y="1555170"/>
            <a:ext cx="3301092" cy="33010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C2866C-3BF6-4F15-A289-1D8A31F842DD}"/>
              </a:ext>
            </a:extLst>
          </p:cNvPr>
          <p:cNvSpPr txBox="1"/>
          <p:nvPr/>
        </p:nvSpPr>
        <p:spPr>
          <a:xfrm>
            <a:off x="1155097" y="5101367"/>
            <a:ext cx="60977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7DA5"/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friendinneed@anglicarewa.org.au</a:t>
            </a:r>
            <a:r>
              <a:rPr lang="en-US" sz="1800" dirty="0">
                <a:solidFill>
                  <a:srgbClr val="007DA5"/>
                </a:solidFill>
                <a:latin typeface="Century Gothic"/>
              </a:rPr>
              <a:t> </a:t>
            </a:r>
          </a:p>
          <a:p>
            <a:pPr marL="0" indent="0">
              <a:buNone/>
            </a:pPr>
            <a:endParaRPr lang="en-US" sz="1800" dirty="0">
              <a:solidFill>
                <a:srgbClr val="007DA5"/>
              </a:solidFill>
              <a:latin typeface="Century Gothic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7DA5"/>
                </a:solidFill>
                <a:latin typeface="Century Gothic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www.friendinneed.org.au</a:t>
            </a:r>
            <a:r>
              <a:rPr lang="en-US" sz="1800" dirty="0">
                <a:solidFill>
                  <a:srgbClr val="007DA5"/>
                </a:solidFill>
                <a:latin typeface="Century Gothic"/>
              </a:rPr>
              <a:t> 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288F6242-18D7-4A52-9316-EE7553BF8A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046" y="1963207"/>
            <a:ext cx="838200" cy="8286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1CEFFFAB-2933-480E-B269-85C5D83039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9096" y="3184072"/>
            <a:ext cx="819150" cy="81915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F283CC-0621-4F35-A622-5128268FA5C6}"/>
              </a:ext>
            </a:extLst>
          </p:cNvPr>
          <p:cNvSpPr txBox="1"/>
          <p:nvPr/>
        </p:nvSpPr>
        <p:spPr>
          <a:xfrm>
            <a:off x="7298556" y="555768"/>
            <a:ext cx="6015874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entury Gothic"/>
              </a:rPr>
              <a:t>Let us know what you think!</a:t>
            </a: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  <a:p>
            <a:pPr marL="0" indent="0">
              <a:buNone/>
            </a:pPr>
            <a:endParaRPr lang="en-US" sz="2400" dirty="0">
              <a:solidFill>
                <a:srgbClr val="191919"/>
              </a:solidFill>
              <a:latin typeface="Century Gothic"/>
            </a:endParaRPr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DDCC53EA-DA47-4DA3-873F-48DBE5588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663" y="5791823"/>
            <a:ext cx="2595013" cy="719535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B7BFB0-D214-4FC5-9974-E24009FEF2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23" y="5066336"/>
            <a:ext cx="579062" cy="459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361EAC-D08D-48A9-B4FD-7A6955A07AE9}"/>
              </a:ext>
            </a:extLst>
          </p:cNvPr>
          <p:cNvSpPr txBox="1"/>
          <p:nvPr/>
        </p:nvSpPr>
        <p:spPr>
          <a:xfrm>
            <a:off x="623309" y="4350113"/>
            <a:ext cx="3689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191919"/>
                </a:solidFill>
                <a:latin typeface="Century Gothic"/>
              </a:rPr>
              <a:t>Get in touch: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A13D160-E748-4F6B-8BEC-8A6B76122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98" y="5623118"/>
            <a:ext cx="458911" cy="49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2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3766A2-A07B-4CAA-8CC8-4EF75B3FE5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8729038-B82B-49B6-B57B-9B9C63D2BCAE}"/>
              </a:ext>
            </a:extLst>
          </p:cNvPr>
          <p:cNvSpPr txBox="1">
            <a:spLocks/>
          </p:cNvSpPr>
          <p:nvPr/>
        </p:nvSpPr>
        <p:spPr>
          <a:xfrm>
            <a:off x="1199391" y="164824"/>
            <a:ext cx="6520000" cy="53181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Interested in expanding your Knowledge?</a:t>
            </a:r>
            <a:endParaRPr lang="en-AU" sz="2400" dirty="0">
              <a:latin typeface="Century Gothic" panose="020B0502020202020204" pitchFamily="34" charset="0"/>
            </a:endParaRP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501ED0AA-A8BA-47EE-8EC0-B7699EC424CF}"/>
              </a:ext>
            </a:extLst>
          </p:cNvPr>
          <p:cNvSpPr txBox="1">
            <a:spLocks/>
          </p:cNvSpPr>
          <p:nvPr/>
        </p:nvSpPr>
        <p:spPr>
          <a:xfrm>
            <a:off x="624086" y="1641695"/>
            <a:ext cx="11220584" cy="134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1800" dirty="0">
                <a:solidFill>
                  <a:schemeClr val="bg1"/>
                </a:solidFill>
                <a:latin typeface="Century Gothic"/>
                <a:cs typeface="Times New Roman"/>
              </a:rPr>
              <a:t>Anglicare WA offers a range of educational workshops for different interest groups.</a:t>
            </a:r>
            <a:r>
              <a:rPr lang="en-AU" sz="1800" dirty="0">
                <a:solidFill>
                  <a:schemeClr val="bg1"/>
                </a:solidFill>
                <a:latin typeface="Century Gothic"/>
                <a:cs typeface="Times New Roman"/>
              </a:rPr>
              <a:t>​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  <a:latin typeface="Century Gothic"/>
                <a:cs typeface="Times New Roman"/>
              </a:rPr>
              <a:t>If you want are interested in a workshop for yourself, your workplace, community group or school then visit our website at </a:t>
            </a:r>
            <a:r>
              <a:rPr lang="en-US" sz="1800" u="sng" dirty="0">
                <a:solidFill>
                  <a:schemeClr val="bg1"/>
                </a:solidFill>
                <a:latin typeface="Century Gothic" panose="020B0502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www.anglicarewa.org.au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 to find out more.</a:t>
            </a:r>
            <a:r>
              <a:rPr lang="en-A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</a:p>
          <a:p>
            <a:pPr fontAlgn="base"/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Call us on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1300 11 44 46</a:t>
            </a: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​ or e-mail: </a:t>
            </a:r>
            <a:r>
              <a:rPr lang="en-US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info</a:t>
            </a:r>
            <a:r>
              <a:rPr lang="en-A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@anglicarewa.org.au</a:t>
            </a:r>
            <a:endParaRPr lang="en-US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18DDA9-E84E-456E-B37C-43F13240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Interested in expanding your knowledge?</a:t>
            </a:r>
            <a:endParaRPr lang="en-AU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39929B-C012-4350-A2AF-6B11F53EDA14}"/>
              </a:ext>
            </a:extLst>
          </p:cNvPr>
          <p:cNvSpPr/>
          <p:nvPr/>
        </p:nvSpPr>
        <p:spPr>
          <a:xfrm>
            <a:off x="935673" y="3112868"/>
            <a:ext cx="10388009" cy="3277300"/>
          </a:xfrm>
          <a:prstGeom prst="rect">
            <a:avLst/>
          </a:prstGeom>
          <a:solidFill>
            <a:srgbClr val="F3B3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89E7EF-2264-495E-B5A1-E5B2EB8E62C8}"/>
              </a:ext>
            </a:extLst>
          </p:cNvPr>
          <p:cNvSpPr txBox="1">
            <a:spLocks/>
          </p:cNvSpPr>
          <p:nvPr/>
        </p:nvSpPr>
        <p:spPr>
          <a:xfrm>
            <a:off x="1007998" y="3172501"/>
            <a:ext cx="3348000" cy="3132000"/>
          </a:xfrm>
          <a:prstGeom prst="roundRect">
            <a:avLst>
              <a:gd name="adj" fmla="val 3852"/>
            </a:avLst>
          </a:prstGeom>
          <a:solidFill>
            <a:srgbClr val="009D4F"/>
          </a:solidFill>
          <a:ln>
            <a:noFill/>
          </a:ln>
        </p:spPr>
        <p:txBody>
          <a:bodyPr>
            <a:normAutofit fontScale="62500" lnSpcReduction="20000"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50" kern="1200" spc="38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Relationship Education</a:t>
            </a:r>
            <a:r>
              <a:rPr lang="en-US" sz="2300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fontAlgn="base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We offer workshops to support you with: Couples relationships, Communication, Family relationships (including parenting support), Emotions and thoughts and Family and domestic violence. </a:t>
            </a:r>
          </a:p>
          <a:p>
            <a:pPr fontAlgn="base"/>
            <a:endParaRPr lang="en-US" sz="19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Sessions can be customized to meet your needs. ​</a:t>
            </a:r>
          </a:p>
          <a:p>
            <a:pPr fontAlgn="base"/>
            <a:endParaRPr lang="en-US" sz="1900" dirty="0">
              <a:solidFill>
                <a:schemeClr val="bg1"/>
              </a:solidFill>
              <a:latin typeface="Segoe UI" panose="020B0502040204020203" pitchFamily="34" charset="0"/>
            </a:endParaRPr>
          </a:p>
          <a:p>
            <a:pPr fontAlgn="base"/>
            <a:r>
              <a:rPr lang="en-AU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We also work in partnership to deliver </a:t>
            </a:r>
            <a:r>
              <a:rPr lang="en-AU" sz="19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Parenting Connection WA</a:t>
            </a:r>
            <a:r>
              <a:rPr lang="en-AU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 with Ngala, Anglicare and </a:t>
            </a:r>
            <a:r>
              <a:rPr lang="en-AU" sz="19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Wanslea</a:t>
            </a:r>
            <a:r>
              <a:rPr lang="en-AU" sz="1900" dirty="0">
                <a:solidFill>
                  <a:schemeClr val="bg1"/>
                </a:solidFill>
                <a:latin typeface="Century Gothic" panose="020B0502020202020204" pitchFamily="34" charset="0"/>
              </a:rPr>
              <a:t> which provides free locally relevant workshops and information for parents and carers.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  <a:endParaRPr lang="en-US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95E01EFA-5423-4D05-9847-968165B2930E}"/>
              </a:ext>
            </a:extLst>
          </p:cNvPr>
          <p:cNvSpPr txBox="1">
            <a:spLocks/>
          </p:cNvSpPr>
          <p:nvPr/>
        </p:nvSpPr>
        <p:spPr>
          <a:xfrm>
            <a:off x="7887340" y="3172501"/>
            <a:ext cx="3348000" cy="3132000"/>
          </a:xfrm>
          <a:prstGeom prst="roundRect">
            <a:avLst>
              <a:gd name="adj" fmla="val 2345"/>
            </a:avLst>
          </a:prstGeom>
          <a:solidFill>
            <a:srgbClr val="007DA5"/>
          </a:solidFill>
        </p:spPr>
        <p:txBody>
          <a:bodyPr>
            <a:noAutofit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650" kern="1200" spc="38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Workplace Education 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</a:p>
          <a:p>
            <a:pPr algn="ctr"/>
            <a:endParaRPr lang="en-US" sz="105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fontAlgn="base"/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We offer a range of workshops aimed at building the skills and knowledge of your employees. </a:t>
            </a:r>
            <a:r>
              <a:rPr lang="en-US" sz="1200" i="1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fontAlgn="base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services 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– Intro to Family and Domestic Violence, Workshops for enhancing clinical practice, </a:t>
            </a:r>
          </a:p>
          <a:p>
            <a:pPr fontAlgn="base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General workplace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- Accidental Counsellor, </a:t>
            </a:r>
            <a:r>
              <a:rPr lang="en-A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Person Centred De-Escalation</a:t>
            </a:r>
          </a:p>
          <a:p>
            <a:pPr fontAlgn="base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White Ribbon accredited 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Family &amp; Domestic Violence Workplace training</a:t>
            </a:r>
            <a:r>
              <a:rPr lang="en-A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  <a:endParaRPr lang="en-AU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021C6DD-6DA5-4CBC-9EFD-F269FEEE38A3}"/>
              </a:ext>
            </a:extLst>
          </p:cNvPr>
          <p:cNvSpPr txBox="1">
            <a:spLocks/>
          </p:cNvSpPr>
          <p:nvPr/>
        </p:nvSpPr>
        <p:spPr>
          <a:xfrm>
            <a:off x="4455677" y="3172501"/>
            <a:ext cx="3348000" cy="3132000"/>
          </a:xfrm>
          <a:prstGeom prst="roundRect">
            <a:avLst>
              <a:gd name="adj" fmla="val 2596"/>
            </a:avLst>
          </a:prstGeom>
          <a:solidFill>
            <a:srgbClr val="1C355E"/>
          </a:solidFill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342900" rtl="0" eaLnBrk="1" latinLnBrk="0" hangingPunct="1">
              <a:spcBef>
                <a:spcPct val="20000"/>
              </a:spcBef>
              <a:buFont typeface="Arial"/>
              <a:buNone/>
              <a:defRPr sz="1500" kern="1200" spc="38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Education</a:t>
            </a:r>
          </a:p>
          <a:p>
            <a:pPr algn="ctr"/>
            <a:endParaRPr lang="en-US" sz="4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rtl="0" fontAlgn="base">
              <a:lnSpc>
                <a:spcPct val="120000"/>
              </a:lnSpc>
            </a:pPr>
            <a:r>
              <a:rPr lang="en-US" sz="4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School based workshops </a:t>
            </a:r>
          </a:p>
          <a:p>
            <a:pPr rtl="0" fontAlgn="base">
              <a:lnSpc>
                <a:spcPct val="120000"/>
              </a:lnSpc>
            </a:pPr>
            <a:r>
              <a:rPr lang="en-US" sz="48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“It Only Takes One” empowers students with the knowledge and advocacy skills to be changemakers in their communities.</a:t>
            </a:r>
            <a:r>
              <a:rPr lang="en-US" sz="4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​</a:t>
            </a:r>
          </a:p>
          <a:p>
            <a:pPr rtl="0" fontAlgn="base">
              <a:lnSpc>
                <a:spcPct val="120000"/>
              </a:lnSpc>
            </a:pPr>
            <a:endParaRPr lang="en-US" sz="48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</a:pPr>
            <a:r>
              <a:rPr lang="en-AU" sz="4800" b="1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Community based workshops </a:t>
            </a:r>
            <a:r>
              <a:rPr lang="en-AU" sz="4800" b="0" i="0" u="none" strike="noStrike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“Friend In Need” is a community capacity building workshop targeted at building knowledge and confidence to support people in times of need and understand what services are available and how to connect with them.</a:t>
            </a:r>
            <a:r>
              <a:rPr lang="en-AU" sz="4800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AU" sz="48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 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​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6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 descr="A group of people lying on their bikes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5FAC29CD-4232-4C81-91CB-426E4B8946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609"/>
          <a:stretch/>
        </p:blipFill>
        <p:spPr>
          <a:xfrm>
            <a:off x="4057650" y="0"/>
            <a:ext cx="813081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050" y="5979300"/>
            <a:ext cx="7448596" cy="502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50A44D-2342-49EA-A6D4-5AE533A0640A}"/>
              </a:ext>
            </a:extLst>
          </p:cNvPr>
          <p:cNvSpPr txBox="1"/>
          <p:nvPr/>
        </p:nvSpPr>
        <p:spPr>
          <a:xfrm>
            <a:off x="266700" y="471243"/>
            <a:ext cx="36195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Where does it hurt?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6057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23E930-661F-4923-B765-228E82E73010}"/>
              </a:ext>
            </a:extLst>
          </p:cNvPr>
          <p:cNvSpPr/>
          <p:nvPr/>
        </p:nvSpPr>
        <p:spPr>
          <a:xfrm>
            <a:off x="0" y="1137684"/>
            <a:ext cx="12192000" cy="5720316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5BFBC4-6E41-4946-83D5-CAD0C60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7172"/>
          </a:xfrm>
        </p:spPr>
        <p:txBody>
          <a:bodyPr/>
          <a:lstStyle/>
          <a:p>
            <a:pPr>
              <a:tabLst>
                <a:tab pos="540000" algn="l"/>
              </a:tabLst>
            </a:pPr>
            <a:r>
              <a:rPr lang="en-US" dirty="0"/>
              <a:t>  Where does it hurt when…</a:t>
            </a:r>
            <a:endParaRPr lang="en-AU" dirty="0"/>
          </a:p>
        </p:txBody>
      </p:sp>
      <p:pic>
        <p:nvPicPr>
          <p:cNvPr id="4" name="Picture 3" descr="A person with his hand on his face&#10;&#10;Description automatically generated with medium confidence">
            <a:extLst>
              <a:ext uri="{FF2B5EF4-FFF2-40B4-BE49-F238E27FC236}">
                <a16:creationId xmlns:a16="http://schemas.microsoft.com/office/drawing/2014/main" id="{D7F0C32F-430F-474E-939A-AD87FD286E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748076" y="1687148"/>
            <a:ext cx="3015852" cy="3015852"/>
          </a:xfrm>
          <a:prstGeom prst="ellipse">
            <a:avLst/>
          </a:prstGeom>
        </p:spPr>
      </p:pic>
      <p:pic>
        <p:nvPicPr>
          <p:cNvPr id="5" name="Picture 4" descr="A picture containing person, curtain, standing, outdoor&#10;&#10;Description automatically generated">
            <a:extLst>
              <a:ext uri="{FF2B5EF4-FFF2-40B4-BE49-F238E27FC236}">
                <a16:creationId xmlns:a16="http://schemas.microsoft.com/office/drawing/2014/main" id="{6DFFFC7B-F501-4B6F-93D3-103B87FCBD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0" r="22583"/>
          <a:stretch/>
        </p:blipFill>
        <p:spPr>
          <a:xfrm>
            <a:off x="4739848" y="1687148"/>
            <a:ext cx="3015852" cy="3015852"/>
          </a:xfrm>
          <a:prstGeom prst="ellipse">
            <a:avLst/>
          </a:prstGeom>
        </p:spPr>
      </p:pic>
      <p:pic>
        <p:nvPicPr>
          <p:cNvPr id="6" name="Picture 5" descr="A picture containing person, tool&#10;&#10;Description automatically generated">
            <a:extLst>
              <a:ext uri="{FF2B5EF4-FFF2-40B4-BE49-F238E27FC236}">
                <a16:creationId xmlns:a16="http://schemas.microsoft.com/office/drawing/2014/main" id="{8551C267-15C0-4E48-ABE3-47B770AB92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731620" y="1545504"/>
            <a:ext cx="3015852" cy="3015852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F72D16-4AFD-4F47-AC8C-5A12B7068CEE}"/>
              </a:ext>
            </a:extLst>
          </p:cNvPr>
          <p:cNvSpPr txBox="1"/>
          <p:nvPr/>
        </p:nvSpPr>
        <p:spPr>
          <a:xfrm>
            <a:off x="556275" y="4978859"/>
            <a:ext cx="3673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 are sad, worried or scared?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0C364-FFB5-4CAC-A2E6-A6E99A683667}"/>
              </a:ext>
            </a:extLst>
          </p:cNvPr>
          <p:cNvSpPr txBox="1"/>
          <p:nvPr/>
        </p:nvSpPr>
        <p:spPr>
          <a:xfrm>
            <a:off x="4537593" y="4978859"/>
            <a:ext cx="3673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 don’t get on with our partners or family?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45D1F9-4035-458B-A991-748BBC0D0D65}"/>
              </a:ext>
            </a:extLst>
          </p:cNvPr>
          <p:cNvSpPr txBox="1"/>
          <p:nvPr/>
        </p:nvSpPr>
        <p:spPr>
          <a:xfrm>
            <a:off x="8403002" y="4978859"/>
            <a:ext cx="3673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We don’t have enough money?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EF5659-0282-413A-9D8D-34DE5E60A1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E25488-4063-416B-973C-2DF1212412AF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Where does it hurt when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190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8E3318-D828-432F-B516-B742E1C80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	What helps?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1240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C4C3B1-3142-45C5-B5DE-76C4BAEE832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6BAC09-2152-4CF8-BC23-A1D694CCFA66}"/>
              </a:ext>
            </a:extLst>
          </p:cNvPr>
          <p:cNvSpPr txBox="1"/>
          <p:nvPr/>
        </p:nvSpPr>
        <p:spPr>
          <a:xfrm>
            <a:off x="8185136" y="1990647"/>
            <a:ext cx="367308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  <a:cs typeface="Times New Roman"/>
              </a:rPr>
              <a:t>Listen</a:t>
            </a:r>
          </a:p>
          <a:p>
            <a:pPr algn="ctr"/>
            <a:r>
              <a:rPr lang="en-US" sz="2800" dirty="0" err="1">
                <a:solidFill>
                  <a:schemeClr val="bg1"/>
                </a:solidFill>
                <a:latin typeface="Century Gothic"/>
                <a:cs typeface="Times New Roman"/>
              </a:rPr>
              <a:t>Empathise</a:t>
            </a:r>
            <a:endParaRPr lang="en-US" sz="28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  <a:cs typeface="Times New Roman"/>
              </a:rPr>
              <a:t>Acknowledge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entury Gothic"/>
                <a:cs typeface="Times New Roman"/>
              </a:rPr>
              <a:t>Don’t Judge</a:t>
            </a:r>
            <a:endParaRPr lang="en-AU" sz="28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F3A3E1-0F85-427D-9640-27759708F5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3907" y="5797176"/>
            <a:ext cx="3673086" cy="471964"/>
          </a:xfrm>
          <a:prstGeom prst="rect">
            <a:avLst/>
          </a:prstGeom>
        </p:spPr>
      </p:pic>
      <p:pic>
        <p:nvPicPr>
          <p:cNvPr id="8" name="Picture 7" descr="A person talking on a cell phone&#10;&#10;Description automatically generated with low confidence">
            <a:extLst>
              <a:ext uri="{FF2B5EF4-FFF2-40B4-BE49-F238E27FC236}">
                <a16:creationId xmlns:a16="http://schemas.microsoft.com/office/drawing/2014/main" id="{B74055CE-A50C-47CB-B451-C776095203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93" r="6659"/>
          <a:stretch/>
        </p:blipFill>
        <p:spPr>
          <a:xfrm>
            <a:off x="-1" y="0"/>
            <a:ext cx="7851359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033752-AF36-4F93-A123-BA3CAF129775}"/>
              </a:ext>
            </a:extLst>
          </p:cNvPr>
          <p:cNvSpPr txBox="1"/>
          <p:nvPr/>
        </p:nvSpPr>
        <p:spPr>
          <a:xfrm>
            <a:off x="8810948" y="588860"/>
            <a:ext cx="4699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j-lt"/>
              </a:rPr>
              <a:t>Let’s Talk</a:t>
            </a:r>
            <a:endParaRPr lang="en-AU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30CB652-1278-4823-92F9-16BA8A5EB548}"/>
              </a:ext>
            </a:extLst>
          </p:cNvPr>
          <p:cNvSpPr/>
          <p:nvPr/>
        </p:nvSpPr>
        <p:spPr>
          <a:xfrm>
            <a:off x="1598433" y="4531380"/>
            <a:ext cx="4820572" cy="1729222"/>
          </a:xfrm>
          <a:prstGeom prst="wedgeEllipseCallout">
            <a:avLst>
              <a:gd name="adj1" fmla="val -54862"/>
              <a:gd name="adj2" fmla="val -52349"/>
            </a:avLst>
          </a:prstGeom>
          <a:solidFill>
            <a:schemeClr val="bg1"/>
          </a:solidFill>
          <a:ln w="76200">
            <a:solidFill>
              <a:srgbClr val="009D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7D7C85-DAE7-4EE2-B680-3D80D74E79BD}"/>
              </a:ext>
            </a:extLst>
          </p:cNvPr>
          <p:cNvSpPr txBox="1"/>
          <p:nvPr/>
        </p:nvSpPr>
        <p:spPr>
          <a:xfrm>
            <a:off x="2027656" y="4778865"/>
            <a:ext cx="4068344" cy="87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 noticed you haven’t been yourself lately. Is everything OK?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808879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E919C6-84BA-49C0-A1D4-8E4CCD44FF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DA9B-26FB-4C58-BDCE-B061C152F9F0}"/>
              </a:ext>
            </a:extLst>
          </p:cNvPr>
          <p:cNvSpPr txBox="1"/>
          <p:nvPr/>
        </p:nvSpPr>
        <p:spPr>
          <a:xfrm>
            <a:off x="0" y="414093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Talking to people and being listened to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27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E82686B8-4AE6-4E1F-8B63-7B5D8F7BA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57" t="67" r="17573" b="208"/>
          <a:stretch/>
        </p:blipFill>
        <p:spPr>
          <a:xfrm>
            <a:off x="916357" y="1954793"/>
            <a:ext cx="1656000" cy="1656000"/>
          </a:xfrm>
          <a:prstGeom prst="ellipse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30CB412-1726-4565-A8DB-41450D313302}"/>
              </a:ext>
            </a:extLst>
          </p:cNvPr>
          <p:cNvSpPr txBox="1"/>
          <p:nvPr/>
        </p:nvSpPr>
        <p:spPr>
          <a:xfrm>
            <a:off x="463087" y="3869066"/>
            <a:ext cx="25625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Friend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Family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  <a:latin typeface="Century Gothic"/>
                <a:cs typeface="Times New Roman"/>
              </a:rPr>
              <a:t>Neighbour</a:t>
            </a:r>
            <a:endParaRPr lang="en-US" sz="24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Colleague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99195C-FBC7-4211-A797-BBD354961DAE}"/>
              </a:ext>
            </a:extLst>
          </p:cNvPr>
          <p:cNvSpPr txBox="1"/>
          <p:nvPr/>
        </p:nvSpPr>
        <p:spPr>
          <a:xfrm>
            <a:off x="8734047" y="3869066"/>
            <a:ext cx="2562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Support group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43963E-851F-41CC-9024-52492316CEA1}"/>
              </a:ext>
            </a:extLst>
          </p:cNvPr>
          <p:cNvSpPr txBox="1"/>
          <p:nvPr/>
        </p:nvSpPr>
        <p:spPr>
          <a:xfrm>
            <a:off x="3311928" y="3869066"/>
            <a:ext cx="2562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Phone help line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70E3-132C-4B9B-966D-52E4E9FA430B}"/>
              </a:ext>
            </a:extLst>
          </p:cNvPr>
          <p:cNvSpPr txBox="1"/>
          <p:nvPr/>
        </p:nvSpPr>
        <p:spPr>
          <a:xfrm>
            <a:off x="5956656" y="3869066"/>
            <a:ext cx="27410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Psychologist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Relationship counsellor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Financial counsellor</a:t>
            </a:r>
            <a:endParaRPr lang="en-AU" sz="24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12" name="Picture 11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984EE1C9-DD73-444F-8ACD-75EF8113C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6" t="863" r="1350" b="-863"/>
          <a:stretch/>
        </p:blipFill>
        <p:spPr>
          <a:xfrm>
            <a:off x="6528730" y="1949387"/>
            <a:ext cx="1696084" cy="1696084"/>
          </a:xfrm>
          <a:prstGeom prst="ellipse">
            <a:avLst/>
          </a:prstGeom>
        </p:spPr>
      </p:pic>
      <p:pic>
        <p:nvPicPr>
          <p:cNvPr id="13" name="Picture 12" descr="A picture containing person, person, people&#10;&#10;Description automatically generated">
            <a:extLst>
              <a:ext uri="{FF2B5EF4-FFF2-40B4-BE49-F238E27FC236}">
                <a16:creationId xmlns:a16="http://schemas.microsoft.com/office/drawing/2014/main" id="{30AAE903-FEFD-4BD2-AC3E-21696DB61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571" r="8603" b="-571"/>
          <a:stretch/>
        </p:blipFill>
        <p:spPr>
          <a:xfrm>
            <a:off x="9356282" y="1954792"/>
            <a:ext cx="1662560" cy="166256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49348F-DEA6-4674-BAD1-CE49CA480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11709990" cy="4533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F70EA08-E351-44A9-A9ED-2ADEF376AE1B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pic>
        <p:nvPicPr>
          <p:cNvPr id="3" name="Picture 2" descr="A person sitting on a couch and holding a phone to her face&#10;&#10;Description automatically generated with low confidence">
            <a:extLst>
              <a:ext uri="{FF2B5EF4-FFF2-40B4-BE49-F238E27FC236}">
                <a16:creationId xmlns:a16="http://schemas.microsoft.com/office/drawing/2014/main" id="{41EB0A18-1876-4B1E-AE31-E56A5DC6E9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t="78" r="6454" b="-78"/>
          <a:stretch/>
        </p:blipFill>
        <p:spPr>
          <a:xfrm>
            <a:off x="3703825" y="1949387"/>
            <a:ext cx="1652093" cy="16520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2311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9FF95F4-04D3-480A-838C-EDC870805E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4AC1D-C4CF-474C-A0B3-5DB2F54E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540000" algn="l"/>
              </a:tabLst>
            </a:pPr>
            <a:r>
              <a:rPr lang="en-US" dirty="0"/>
              <a:t>	Help Lines</a:t>
            </a:r>
            <a:endParaRPr lang="en-A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2B669A-8BDF-4D3A-B2A7-9B5D4C92E8A8}"/>
              </a:ext>
            </a:extLst>
          </p:cNvPr>
          <p:cNvSpPr txBox="1"/>
          <p:nvPr/>
        </p:nvSpPr>
        <p:spPr>
          <a:xfrm>
            <a:off x="335638" y="3667853"/>
            <a:ext cx="360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  <a:cs typeface="Times New Roman"/>
              </a:rPr>
              <a:t>Mental health</a:t>
            </a:r>
            <a:endParaRPr lang="en-US" dirty="0">
              <a:latin typeface="Century Gothic"/>
              <a:cs typeface="Times New Roman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ACE282-0D86-4B9B-98E9-1A776FA80B5F}"/>
              </a:ext>
            </a:extLst>
          </p:cNvPr>
          <p:cNvSpPr txBox="1"/>
          <p:nvPr/>
        </p:nvSpPr>
        <p:spPr>
          <a:xfrm>
            <a:off x="4073747" y="3693241"/>
            <a:ext cx="4125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entury Gothic"/>
                <a:cs typeface="Times New Roman"/>
              </a:rPr>
              <a:t>Family violence</a:t>
            </a:r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B4D6C4-842D-4DEB-9204-63E347AD47CF}"/>
              </a:ext>
            </a:extLst>
          </p:cNvPr>
          <p:cNvSpPr txBox="1"/>
          <p:nvPr/>
        </p:nvSpPr>
        <p:spPr>
          <a:xfrm>
            <a:off x="8586508" y="3757019"/>
            <a:ext cx="32928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entury Gothic"/>
                <a:cs typeface="Times New Roman"/>
              </a:rPr>
              <a:t>Debt /Financial Support</a:t>
            </a:r>
            <a:endParaRPr lang="en-US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5DBFC-FEF5-4A8B-B87E-EBF50D8A2B41}"/>
              </a:ext>
            </a:extLst>
          </p:cNvPr>
          <p:cNvSpPr txBox="1"/>
          <p:nvPr/>
        </p:nvSpPr>
        <p:spPr>
          <a:xfrm>
            <a:off x="186640" y="5753633"/>
            <a:ext cx="115008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latin typeface="Century Gothic"/>
                <a:cs typeface="Times New Roman"/>
              </a:rPr>
              <a:t>Interpreter service: 131 450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1AA9C-C917-4F06-AE03-2332DA206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09" y="1593730"/>
            <a:ext cx="3767258" cy="1924169"/>
          </a:xfrm>
          <a:prstGeom prst="round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FDE234-DEE4-4613-8ACA-D676C1124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849" y="1593730"/>
            <a:ext cx="3597056" cy="1908989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85F4D8-BCE7-4C3A-90D0-31E19F5C6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5488" y="1576976"/>
            <a:ext cx="3801974" cy="1940923"/>
          </a:xfrm>
          <a:prstGeom prst="round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1B3BFB-3B03-4F66-86C4-4771D6FEE09E}"/>
              </a:ext>
            </a:extLst>
          </p:cNvPr>
          <p:cNvSpPr txBox="1"/>
          <p:nvPr/>
        </p:nvSpPr>
        <p:spPr>
          <a:xfrm>
            <a:off x="4461030" y="4033787"/>
            <a:ext cx="6098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1800 RESPECT (</a:t>
            </a:r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1800 737 732)</a:t>
            </a:r>
          </a:p>
          <a:p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Men’s Line (1300 789 978)</a:t>
            </a:r>
          </a:p>
          <a:p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Elder Abuse Helpline (1300 651 192)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CF3624-0756-48B9-9E18-6455E3D4FEC8}"/>
              </a:ext>
            </a:extLst>
          </p:cNvPr>
          <p:cNvSpPr txBox="1"/>
          <p:nvPr/>
        </p:nvSpPr>
        <p:spPr>
          <a:xfrm>
            <a:off x="8903568" y="4088472"/>
            <a:ext cx="3444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National Debt Help Line (1800 007 007)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E4AFC4-D791-40C2-9DF1-AA62BA7D49E3}"/>
              </a:ext>
            </a:extLst>
          </p:cNvPr>
          <p:cNvSpPr txBox="1"/>
          <p:nvPr/>
        </p:nvSpPr>
        <p:spPr>
          <a:xfrm>
            <a:off x="699117" y="4075064"/>
            <a:ext cx="61744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entury Gothic"/>
                <a:cs typeface="Times New Roman"/>
              </a:rPr>
              <a:t>LifeLine</a:t>
            </a:r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 (</a:t>
            </a:r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13 11 14</a:t>
            </a:r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  <a:latin typeface="Century Gothic"/>
                <a:cs typeface="Times New Roman"/>
              </a:rPr>
              <a:t>Beyond Blue (</a:t>
            </a:r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1300 224 636)</a:t>
            </a:r>
          </a:p>
          <a:p>
            <a:r>
              <a:rPr lang="en-AU" dirty="0">
                <a:solidFill>
                  <a:schemeClr val="bg1"/>
                </a:solidFill>
                <a:latin typeface="Century Gothic"/>
                <a:cs typeface="Times New Roman"/>
              </a:rPr>
              <a:t>Sane (1800 187 263)</a:t>
            </a:r>
            <a:endParaRPr lang="en-AU" dirty="0"/>
          </a:p>
        </p:txBody>
      </p:sp>
      <p:pic>
        <p:nvPicPr>
          <p:cNvPr id="29" name="Picture 28" descr="Shape&#10;&#10;Description automatically generated">
            <a:extLst>
              <a:ext uri="{FF2B5EF4-FFF2-40B4-BE49-F238E27FC236}">
                <a16:creationId xmlns:a16="http://schemas.microsoft.com/office/drawing/2014/main" id="{D3CC0A59-985E-49C6-934C-0CCDFBA2E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" y="4439732"/>
            <a:ext cx="226466" cy="235616"/>
          </a:xfrm>
          <a:prstGeom prst="rect">
            <a:avLst/>
          </a:prstGeom>
        </p:spPr>
      </p:pic>
      <p:pic>
        <p:nvPicPr>
          <p:cNvPr id="30" name="Picture 29" descr="A picture containing clipart&#10;&#10;Description automatically generated">
            <a:extLst>
              <a:ext uri="{FF2B5EF4-FFF2-40B4-BE49-F238E27FC236}">
                <a16:creationId xmlns:a16="http://schemas.microsoft.com/office/drawing/2014/main" id="{8884B559-C759-4A92-9FB5-7BA5C6FBB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" y="4135468"/>
            <a:ext cx="211459" cy="220003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BD9E7E34-68C9-4547-94DB-34099C6BDB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90" y="4103725"/>
            <a:ext cx="226466" cy="235616"/>
          </a:xfrm>
          <a:prstGeom prst="rect">
            <a:avLst/>
          </a:prstGeom>
        </p:spPr>
      </p:pic>
      <p:pic>
        <p:nvPicPr>
          <p:cNvPr id="32" name="Picture 31" descr="A picture containing clipart&#10;&#10;Description automatically generated">
            <a:extLst>
              <a:ext uri="{FF2B5EF4-FFF2-40B4-BE49-F238E27FC236}">
                <a16:creationId xmlns:a16="http://schemas.microsoft.com/office/drawing/2014/main" id="{CB243CB3-5A90-4D40-9280-76085D6CE3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" y="4737114"/>
            <a:ext cx="211459" cy="220003"/>
          </a:xfrm>
          <a:prstGeom prst="rect">
            <a:avLst/>
          </a:prstGeom>
        </p:spPr>
      </p:pic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id="{F865A3E2-AD13-4B65-9A6A-07D8AB450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220" y="4167503"/>
            <a:ext cx="226466" cy="235616"/>
          </a:xfrm>
          <a:prstGeom prst="rect">
            <a:avLst/>
          </a:prstGeom>
        </p:spPr>
      </p:pic>
      <p:pic>
        <p:nvPicPr>
          <p:cNvPr id="34" name="Picture 33" descr="Shape&#10;&#10;Description automatically generated">
            <a:extLst>
              <a:ext uri="{FF2B5EF4-FFF2-40B4-BE49-F238E27FC236}">
                <a16:creationId xmlns:a16="http://schemas.microsoft.com/office/drawing/2014/main" id="{090A41D6-482B-4583-B3F7-99808475F3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90" y="4410868"/>
            <a:ext cx="226466" cy="235616"/>
          </a:xfrm>
          <a:prstGeom prst="rect">
            <a:avLst/>
          </a:prstGeom>
        </p:spPr>
      </p:pic>
      <p:pic>
        <p:nvPicPr>
          <p:cNvPr id="35" name="Picture 34" descr="A picture containing clipart&#10;&#10;Description automatically generated">
            <a:extLst>
              <a:ext uri="{FF2B5EF4-FFF2-40B4-BE49-F238E27FC236}">
                <a16:creationId xmlns:a16="http://schemas.microsoft.com/office/drawing/2014/main" id="{3A9CC81B-44CD-4B07-8821-A8914B04F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90" y="4676503"/>
            <a:ext cx="211459" cy="22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27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2DA9B-26FB-4C58-BDCE-B061C152F9F0}"/>
              </a:ext>
            </a:extLst>
          </p:cNvPr>
          <p:cNvSpPr txBox="1"/>
          <p:nvPr/>
        </p:nvSpPr>
        <p:spPr>
          <a:xfrm>
            <a:off x="6801295" y="2091116"/>
            <a:ext cx="499198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Community education classes, </a:t>
            </a:r>
            <a:r>
              <a:rPr lang="en-US" sz="2400" dirty="0" err="1">
                <a:solidFill>
                  <a:schemeClr val="bg1"/>
                </a:solidFill>
                <a:latin typeface="Century Gothic"/>
                <a:cs typeface="Times New Roman"/>
              </a:rPr>
              <a:t>eg</a:t>
            </a: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Parenting classes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Financial education classes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Support groups, </a:t>
            </a:r>
            <a:r>
              <a:rPr lang="en-US" sz="2400" dirty="0" err="1">
                <a:solidFill>
                  <a:schemeClr val="bg1"/>
                </a:solidFill>
                <a:latin typeface="Century Gothic"/>
                <a:cs typeface="Times New Roman"/>
              </a:rPr>
              <a:t>eg</a:t>
            </a: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Gamblers Anonymous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    </a:t>
            </a: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www.gaaustralia.org.au</a:t>
            </a: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</a:p>
          <a:p>
            <a:pPr lvl="1"/>
            <a:endParaRPr lang="en-US" sz="24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endParaRPr lang="en-AU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Century Gothic"/>
              <a:cs typeface="Times New Roman"/>
            </a:endParaRPr>
          </a:p>
          <a:p>
            <a:pPr algn="ctr"/>
            <a:endParaRPr lang="en-AU" sz="2000" dirty="0">
              <a:latin typeface="Century Gothic"/>
              <a:cs typeface="Times New Roman"/>
            </a:endParaRPr>
          </a:p>
        </p:txBody>
      </p:sp>
      <p:pic>
        <p:nvPicPr>
          <p:cNvPr id="4" name="Picture 3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6090EA75-4234-4688-AC03-FA0EF4EA69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942" r="18528"/>
          <a:stretch/>
        </p:blipFill>
        <p:spPr>
          <a:xfrm>
            <a:off x="-6758" y="10139"/>
            <a:ext cx="6439456" cy="6865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6081827" cy="453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3C49B-9B4C-4C41-93F7-DCB96045B738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50A44D-2342-49EA-A6D4-5AE533A0640A}"/>
              </a:ext>
            </a:extLst>
          </p:cNvPr>
          <p:cNvSpPr txBox="1"/>
          <p:nvPr/>
        </p:nvSpPr>
        <p:spPr>
          <a:xfrm>
            <a:off x="7067584" y="414093"/>
            <a:ext cx="47256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Learning about what works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2419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596A41-5892-47FF-A9C6-D5D69973442C}"/>
              </a:ext>
            </a:extLst>
          </p:cNvPr>
          <p:cNvSpPr/>
          <p:nvPr/>
        </p:nvSpPr>
        <p:spPr>
          <a:xfrm>
            <a:off x="4189228" y="3934047"/>
            <a:ext cx="3530009" cy="23792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19D8C1-62FE-4567-800B-929545F93C58}"/>
              </a:ext>
            </a:extLst>
          </p:cNvPr>
          <p:cNvSpPr/>
          <p:nvPr/>
        </p:nvSpPr>
        <p:spPr>
          <a:xfrm>
            <a:off x="3539" y="0"/>
            <a:ext cx="12192000" cy="6858000"/>
          </a:xfrm>
          <a:prstGeom prst="rect">
            <a:avLst/>
          </a:prstGeom>
          <a:solidFill>
            <a:srgbClr val="1C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91E0C0-7C39-44C6-BE65-CC487F7E2134}"/>
              </a:ext>
            </a:extLst>
          </p:cNvPr>
          <p:cNvSpPr/>
          <p:nvPr/>
        </p:nvSpPr>
        <p:spPr>
          <a:xfrm>
            <a:off x="-1" y="-1"/>
            <a:ext cx="6446843" cy="6858001"/>
          </a:xfrm>
          <a:prstGeom prst="rect">
            <a:avLst/>
          </a:prstGeom>
          <a:solidFill>
            <a:srgbClr val="009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807E57-2349-40CA-8E9B-B18F73FF7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0" y="6050152"/>
            <a:ext cx="6039297" cy="4533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83C49B-9B4C-4C41-93F7-DCB96045B738}"/>
              </a:ext>
            </a:extLst>
          </p:cNvPr>
          <p:cNvSpPr txBox="1"/>
          <p:nvPr/>
        </p:nvSpPr>
        <p:spPr>
          <a:xfrm>
            <a:off x="403922" y="6313313"/>
            <a:ext cx="111708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/>
                <a:cs typeface="Times New Roman"/>
              </a:rPr>
              <a:t>What Helps</a:t>
            </a:r>
            <a:endParaRPr lang="en-AU" sz="1600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5920B-F07D-420F-B9E7-3B8F66B2E601}"/>
              </a:ext>
            </a:extLst>
          </p:cNvPr>
          <p:cNvSpPr txBox="1"/>
          <p:nvPr/>
        </p:nvSpPr>
        <p:spPr>
          <a:xfrm>
            <a:off x="7067584" y="414093"/>
            <a:ext cx="472569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Century Gothic"/>
                <a:cs typeface="Times New Roman"/>
              </a:rPr>
              <a:t>Learning about what works</a:t>
            </a:r>
            <a:endParaRPr lang="en-AU" sz="4400" b="1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C4E18-7061-41DC-88AA-DADF720877A4}"/>
              </a:ext>
            </a:extLst>
          </p:cNvPr>
          <p:cNvSpPr txBox="1"/>
          <p:nvPr/>
        </p:nvSpPr>
        <p:spPr>
          <a:xfrm>
            <a:off x="7067583" y="2090382"/>
            <a:ext cx="472569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Websites, </a:t>
            </a:r>
            <a:r>
              <a:rPr lang="en-US" sz="2400" dirty="0" err="1">
                <a:solidFill>
                  <a:schemeClr val="bg1"/>
                </a:solidFill>
                <a:latin typeface="Century Gothic"/>
                <a:cs typeface="Times New Roman"/>
              </a:rPr>
              <a:t>eg</a:t>
            </a:r>
            <a:r>
              <a:rPr lang="en-US" sz="2400" dirty="0">
                <a:solidFill>
                  <a:schemeClr val="bg1"/>
                </a:solidFill>
                <a:latin typeface="Century Gothic"/>
                <a:cs typeface="Times New Roman"/>
              </a:rPr>
              <a:t>:</a:t>
            </a:r>
          </a:p>
          <a:p>
            <a:pPr lvl="1"/>
            <a:endParaRPr lang="en-US" sz="2000" dirty="0">
              <a:solidFill>
                <a:schemeClr val="bg1"/>
              </a:solidFill>
              <a:latin typeface="Century Gothic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mhfa.com.au</a:t>
            </a:r>
            <a:r>
              <a:rPr lang="en-US" sz="2000" dirty="0">
                <a:solidFill>
                  <a:schemeClr val="bg1"/>
                </a:solidFill>
                <a:latin typeface="Century Gothic"/>
              </a:rPr>
              <a:t>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</a:rPr>
              <a:t>for information about mental health</a:t>
            </a:r>
            <a:endParaRPr lang="en-AU" sz="2000" dirty="0">
              <a:solidFill>
                <a:schemeClr val="bg1"/>
              </a:solidFill>
              <a:latin typeface="Century Gothic"/>
              <a:cs typeface="Times New Roman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endParaRPr lang="en-AU" sz="2000" dirty="0">
              <a:solidFill>
                <a:schemeClr val="bg1"/>
              </a:solidFill>
              <a:latin typeface="Century Gothic"/>
              <a:cs typeface="Times New Roman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AU" sz="2000" dirty="0">
                <a:solidFill>
                  <a:schemeClr val="bg1"/>
                </a:solidFill>
                <a:latin typeface="Century Gothic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www.relationships.org.au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for information about relationship matters</a:t>
            </a:r>
          </a:p>
          <a:p>
            <a:pPr lvl="1"/>
            <a:endParaRPr lang="en-US" sz="2000" dirty="0">
              <a:solidFill>
                <a:schemeClr val="bg1"/>
              </a:solidFill>
              <a:latin typeface="Century Gothic"/>
              <a:cs typeface="Times New Roman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www.moneysmart.gov.au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Century Gothic"/>
                <a:cs typeface="Times New Roman"/>
              </a:rPr>
              <a:t>for information about managing money and reducing debt</a:t>
            </a:r>
          </a:p>
          <a:p>
            <a:endParaRPr lang="en-US" dirty="0">
              <a:solidFill>
                <a:schemeClr val="bg1"/>
              </a:solidFill>
              <a:latin typeface="Century Gothic"/>
              <a:cs typeface="Times New Roman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C420F4-940A-43AD-8684-06BC59DD93EA}"/>
              </a:ext>
            </a:extLst>
          </p:cNvPr>
          <p:cNvGrpSpPr/>
          <p:nvPr/>
        </p:nvGrpSpPr>
        <p:grpSpPr>
          <a:xfrm>
            <a:off x="2649778" y="3745613"/>
            <a:ext cx="2051139" cy="2051139"/>
            <a:chOff x="4551680" y="3694230"/>
            <a:chExt cx="2774152" cy="277415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DC870C0-22A9-4B73-8AFD-BDB39CBCB7AB}"/>
                </a:ext>
              </a:extLst>
            </p:cNvPr>
            <p:cNvSpPr/>
            <p:nvPr/>
          </p:nvSpPr>
          <p:spPr>
            <a:xfrm>
              <a:off x="4551680" y="3694230"/>
              <a:ext cx="2774152" cy="2774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1F8382FE-A844-402F-9D0A-F02E8C0DA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3" t="-45772" r="198" b="-40417"/>
            <a:stretch/>
          </p:blipFill>
          <p:spPr>
            <a:xfrm>
              <a:off x="4686835" y="3879601"/>
              <a:ext cx="2500773" cy="2500773"/>
            </a:xfrm>
            <a:prstGeom prst="ellipse">
              <a:avLst/>
            </a:prstGeom>
          </p:spPr>
        </p:pic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882E8A8F-195E-4558-B03B-A780ED8F1488}"/>
              </a:ext>
            </a:extLst>
          </p:cNvPr>
          <p:cNvSpPr/>
          <p:nvPr/>
        </p:nvSpPr>
        <p:spPr>
          <a:xfrm>
            <a:off x="505691" y="1768241"/>
            <a:ext cx="2051139" cy="2051139"/>
          </a:xfrm>
          <a:prstGeom prst="ellipse">
            <a:avLst/>
          </a:prstGeom>
          <a:solidFill>
            <a:srgbClr val="0047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4D621E7D-62F6-40B7-8EBC-201AC7FE4A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8" t="-20574" r="8581" b="-18272"/>
          <a:stretch/>
        </p:blipFill>
        <p:spPr>
          <a:xfrm>
            <a:off x="505691" y="1768240"/>
            <a:ext cx="2051140" cy="2051140"/>
          </a:xfrm>
          <a:prstGeom prst="ellipse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ED5C7A35-28D7-452E-AF9C-C8F2A6E923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208" y="619705"/>
            <a:ext cx="2143125" cy="21431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511776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05D61D785FB4E9796E3309B90E1A4" ma:contentTypeVersion="16" ma:contentTypeDescription="Create a new document." ma:contentTypeScope="" ma:versionID="5f5df14c5ddfb829b61984ebcafbb987">
  <xsd:schema xmlns:xsd="http://www.w3.org/2001/XMLSchema" xmlns:xs="http://www.w3.org/2001/XMLSchema" xmlns:p="http://schemas.microsoft.com/office/2006/metadata/properties" xmlns:ns2="fc90cc04-18e0-479a-b065-33bae58ed051" xmlns:ns3="7922618a-7d1d-43fe-bdc5-fef9a28a282e" targetNamespace="http://schemas.microsoft.com/office/2006/metadata/properties" ma:root="true" ma:fieldsID="5dc1f9b6928327fe7d1a2ab445c46d78" ns2:_="" ns3:_="">
    <xsd:import namespace="fc90cc04-18e0-479a-b065-33bae58ed051"/>
    <xsd:import namespace="7922618a-7d1d-43fe-bdc5-fef9a28a28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choice" minOccurs="0"/>
                <xsd:element ref="ns2:VersionDocument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0cc04-18e0-479a-b065-33bae58ed0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choice" ma:index="21" nillable="true" ma:displayName="choice" ma:format="Dropdown" ma:internalName="choice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VersionDocument" ma:index="22" nillable="true" ma:displayName="Version Document" ma:format="Dropdown" ma:internalName="VersionDocument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2618a-7d1d-43fe-bdc5-fef9a28a282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hoice xmlns="fc90cc04-18e0-479a-b065-33bae58ed051" xsi:nil="true"/>
    <VersionDocument xmlns="fc90cc04-18e0-479a-b065-33bae58ed05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CF377A-4F0D-498E-835A-32E3CABD49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90cc04-18e0-479a-b065-33bae58ed051"/>
    <ds:schemaRef ds:uri="7922618a-7d1d-43fe-bdc5-fef9a28a28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39272F-EF1E-4337-B206-F8C5B2AEC06A}">
  <ds:schemaRefs>
    <ds:schemaRef ds:uri="http://schemas.microsoft.com/office/infopath/2007/PartnerControls"/>
    <ds:schemaRef ds:uri="7922618a-7d1d-43fe-bdc5-fef9a28a282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metadata/properties"/>
    <ds:schemaRef ds:uri="fc90cc04-18e0-479a-b065-33bae58ed051"/>
    <ds:schemaRef ds:uri="http://www.w3.org/XML/1998/namespace"/>
    <ds:schemaRef ds:uri="http://schemas.microsoft.com/office/2006/documentManagement/typ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D3F8AD9-89D6-4FDC-8AAA-C673BF9984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4393</TotalTime>
  <Words>734</Words>
  <Application>Microsoft Office PowerPoint</Application>
  <PresentationFormat>Widescreen</PresentationFormat>
  <Paragraphs>158</Paragraphs>
  <Slides>18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Segoe UI</vt:lpstr>
      <vt:lpstr>Office Theme</vt:lpstr>
      <vt:lpstr>PowerPoint Presentation</vt:lpstr>
      <vt:lpstr>PowerPoint Presentation</vt:lpstr>
      <vt:lpstr>  Where does it hurt when…</vt:lpstr>
      <vt:lpstr> What helps?</vt:lpstr>
      <vt:lpstr>PowerPoint Presentation</vt:lpstr>
      <vt:lpstr>PowerPoint Presentation</vt:lpstr>
      <vt:lpstr> Help Lines</vt:lpstr>
      <vt:lpstr>PowerPoint Presentation</vt:lpstr>
      <vt:lpstr>PowerPoint Presentation</vt:lpstr>
      <vt:lpstr>Change the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Interested in expanding your knowledge?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Kopp</dc:creator>
  <cp:lastModifiedBy>Alex Kopp</cp:lastModifiedBy>
  <cp:revision>25</cp:revision>
  <cp:lastPrinted>2021-11-01T06:21:27Z</cp:lastPrinted>
  <dcterms:created xsi:type="dcterms:W3CDTF">2021-04-09T05:55:09Z</dcterms:created>
  <dcterms:modified xsi:type="dcterms:W3CDTF">2021-11-22T06:13:10Z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0x01010088305D61D785FB4E9796E3309B90E1A4</vt:lpwstr>
  </property>
</Properties>
</file>