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344" r:id="rId5"/>
    <p:sldId id="378" r:id="rId6"/>
    <p:sldId id="327" r:id="rId7"/>
    <p:sldId id="365" r:id="rId8"/>
    <p:sldId id="376" r:id="rId9"/>
    <p:sldId id="359" r:id="rId10"/>
    <p:sldId id="332" r:id="rId11"/>
    <p:sldId id="363" r:id="rId12"/>
    <p:sldId id="364" r:id="rId13"/>
    <p:sldId id="336" r:id="rId14"/>
    <p:sldId id="367" r:id="rId15"/>
    <p:sldId id="370" r:id="rId16"/>
    <p:sldId id="333" r:id="rId17"/>
    <p:sldId id="286" r:id="rId18"/>
    <p:sldId id="373" r:id="rId19"/>
    <p:sldId id="372" r:id="rId20"/>
    <p:sldId id="3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3861" userDrawn="1">
          <p15:clr>
            <a:srgbClr val="A4A3A4"/>
          </p15:clr>
        </p15:guide>
        <p15:guide id="4" orient="horz" pos="3362" userDrawn="1">
          <p15:clr>
            <a:srgbClr val="A4A3A4"/>
          </p15:clr>
        </p15:guide>
        <p15:guide id="5" orient="horz" pos="1525" userDrawn="1">
          <p15:clr>
            <a:srgbClr val="A4A3A4"/>
          </p15:clr>
        </p15:guide>
        <p15:guide id="6" pos="257" userDrawn="1">
          <p15:clr>
            <a:srgbClr val="A4A3A4"/>
          </p15:clr>
        </p15:guide>
        <p15:guide id="7" pos="6153" userDrawn="1">
          <p15:clr>
            <a:srgbClr val="A4A3A4"/>
          </p15:clr>
        </p15:guide>
        <p15:guide id="8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lini Gunaratne" initials="TG" lastIdx="1" clrIdx="0">
    <p:extLst>
      <p:ext uri="{19B8F6BF-5375-455C-9EA6-DF929625EA0E}">
        <p15:presenceInfo xmlns:p15="http://schemas.microsoft.com/office/powerpoint/2012/main" userId="S::thilini.gunaratne@anglicarewa.org.au::7c5fdebe-9e81-4f1d-b09c-94490cc931c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B33E"/>
    <a:srgbClr val="1C355E"/>
    <a:srgbClr val="009D4F"/>
    <a:srgbClr val="E6E6E6"/>
    <a:srgbClr val="FFFFFF"/>
    <a:srgbClr val="007DA5"/>
    <a:srgbClr val="D93763"/>
    <a:srgbClr val="0047F5"/>
    <a:srgbClr val="19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CBC22C-99F5-4E3D-9514-1F1A4CC41BFF}" v="42" dt="2021-11-03T07:08:17.0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663" autoAdjust="0"/>
  </p:normalViewPr>
  <p:slideViewPr>
    <p:cSldViewPr snapToGrid="0">
      <p:cViewPr varScale="1">
        <p:scale>
          <a:sx n="97" d="100"/>
          <a:sy n="97" d="100"/>
        </p:scale>
        <p:origin x="1074" y="84"/>
      </p:cViewPr>
      <p:guideLst>
        <p:guide orient="horz" pos="3861"/>
        <p:guide orient="horz" pos="3362"/>
        <p:guide orient="horz" pos="1525"/>
        <p:guide pos="257"/>
        <p:guide pos="615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 Kopp" userId="91aeafcc-a078-49ce-8adf-b030c3767bfa" providerId="ADAL" clId="{10CBC22C-99F5-4E3D-9514-1F1A4CC41BFF}"/>
    <pc:docChg chg="undo custSel addSld delSld modSld sldOrd">
      <pc:chgData name="Alex Kopp" userId="91aeafcc-a078-49ce-8adf-b030c3767bfa" providerId="ADAL" clId="{10CBC22C-99F5-4E3D-9514-1F1A4CC41BFF}" dt="2021-11-03T07:08:45.592" v="983" actId="478"/>
      <pc:docMkLst>
        <pc:docMk/>
      </pc:docMkLst>
      <pc:sldChg chg="addSp modSp">
        <pc:chgData name="Alex Kopp" userId="91aeafcc-a078-49ce-8adf-b030c3767bfa" providerId="ADAL" clId="{10CBC22C-99F5-4E3D-9514-1F1A4CC41BFF}" dt="2021-11-01T07:56:14.694" v="774"/>
        <pc:sldMkLst>
          <pc:docMk/>
          <pc:sldMk cId="2969357748" sldId="286"/>
        </pc:sldMkLst>
        <pc:picChg chg="add mod">
          <ac:chgData name="Alex Kopp" userId="91aeafcc-a078-49ce-8adf-b030c3767bfa" providerId="ADAL" clId="{10CBC22C-99F5-4E3D-9514-1F1A4CC41BFF}" dt="2021-11-01T07:56:14.694" v="774"/>
          <ac:picMkLst>
            <pc:docMk/>
            <pc:sldMk cId="2969357748" sldId="286"/>
            <ac:picMk id="3" creationId="{4E18B73C-92C3-4075-A8E8-66262EA4DE0C}"/>
          </ac:picMkLst>
        </pc:picChg>
      </pc:sldChg>
      <pc:sldChg chg="del">
        <pc:chgData name="Alex Kopp" userId="91aeafcc-a078-49ce-8adf-b030c3767bfa" providerId="ADAL" clId="{10CBC22C-99F5-4E3D-9514-1F1A4CC41BFF}" dt="2021-11-01T07:03:03.964" v="6" actId="47"/>
        <pc:sldMkLst>
          <pc:docMk/>
          <pc:sldMk cId="2937843929" sldId="289"/>
        </pc:sldMkLst>
      </pc:sldChg>
      <pc:sldChg chg="del">
        <pc:chgData name="Alex Kopp" userId="91aeafcc-a078-49ce-8adf-b030c3767bfa" providerId="ADAL" clId="{10CBC22C-99F5-4E3D-9514-1F1A4CC41BFF}" dt="2021-11-01T07:38:26.905" v="234" actId="47"/>
        <pc:sldMkLst>
          <pc:docMk/>
          <pc:sldMk cId="459220291" sldId="295"/>
        </pc:sldMkLst>
      </pc:sldChg>
      <pc:sldChg chg="del">
        <pc:chgData name="Alex Kopp" userId="91aeafcc-a078-49ce-8adf-b030c3767bfa" providerId="ADAL" clId="{10CBC22C-99F5-4E3D-9514-1F1A4CC41BFF}" dt="2021-11-01T07:24:23.413" v="137" actId="47"/>
        <pc:sldMkLst>
          <pc:docMk/>
          <pc:sldMk cId="3872260866" sldId="303"/>
        </pc:sldMkLst>
      </pc:sldChg>
      <pc:sldChg chg="del">
        <pc:chgData name="Alex Kopp" userId="91aeafcc-a078-49ce-8adf-b030c3767bfa" providerId="ADAL" clId="{10CBC22C-99F5-4E3D-9514-1F1A4CC41BFF}" dt="2021-11-01T07:33:40.497" v="230" actId="47"/>
        <pc:sldMkLst>
          <pc:docMk/>
          <pc:sldMk cId="2040331449" sldId="310"/>
        </pc:sldMkLst>
      </pc:sldChg>
      <pc:sldChg chg="del">
        <pc:chgData name="Alex Kopp" userId="91aeafcc-a078-49ce-8adf-b030c3767bfa" providerId="ADAL" clId="{10CBC22C-99F5-4E3D-9514-1F1A4CC41BFF}" dt="2021-11-01T07:33:46.880" v="232" actId="47"/>
        <pc:sldMkLst>
          <pc:docMk/>
          <pc:sldMk cId="499162442" sldId="318"/>
        </pc:sldMkLst>
      </pc:sldChg>
      <pc:sldChg chg="del">
        <pc:chgData name="Alex Kopp" userId="91aeafcc-a078-49ce-8adf-b030c3767bfa" providerId="ADAL" clId="{10CBC22C-99F5-4E3D-9514-1F1A4CC41BFF}" dt="2021-11-01T07:55:48.809" v="771" actId="47"/>
        <pc:sldMkLst>
          <pc:docMk/>
          <pc:sldMk cId="1911552516" sldId="325"/>
        </pc:sldMkLst>
      </pc:sldChg>
      <pc:sldChg chg="del">
        <pc:chgData name="Alex Kopp" userId="91aeafcc-a078-49ce-8adf-b030c3767bfa" providerId="ADAL" clId="{10CBC22C-99F5-4E3D-9514-1F1A4CC41BFF}" dt="2021-11-01T07:33:48.030" v="233" actId="47"/>
        <pc:sldMkLst>
          <pc:docMk/>
          <pc:sldMk cId="2780561100" sldId="331"/>
        </pc:sldMkLst>
      </pc:sldChg>
      <pc:sldChg chg="addSp delSp modSp add mod">
        <pc:chgData name="Alex Kopp" userId="91aeafcc-a078-49ce-8adf-b030c3767bfa" providerId="ADAL" clId="{10CBC22C-99F5-4E3D-9514-1F1A4CC41BFF}" dt="2021-11-01T07:59:24.796" v="814"/>
        <pc:sldMkLst>
          <pc:docMk/>
          <pc:sldMk cId="2215275909" sldId="332"/>
        </pc:sldMkLst>
        <pc:spChg chg="del">
          <ac:chgData name="Alex Kopp" userId="91aeafcc-a078-49ce-8adf-b030c3767bfa" providerId="ADAL" clId="{10CBC22C-99F5-4E3D-9514-1F1A4CC41BFF}" dt="2021-11-01T07:08:16.069" v="36" actId="478"/>
          <ac:spMkLst>
            <pc:docMk/>
            <pc:sldMk cId="2215275909" sldId="332"/>
            <ac:spMk id="9" creationId="{E455DBFC-FEF5-4A8B-B87E-EBF50D8A2B41}"/>
          </ac:spMkLst>
        </pc:spChg>
        <pc:spChg chg="mod">
          <ac:chgData name="Alex Kopp" userId="91aeafcc-a078-49ce-8adf-b030c3767bfa" providerId="ADAL" clId="{10CBC22C-99F5-4E3D-9514-1F1A4CC41BFF}" dt="2021-11-01T07:58:39.502" v="811" actId="1076"/>
          <ac:spMkLst>
            <pc:docMk/>
            <pc:sldMk cId="2215275909" sldId="332"/>
            <ac:spMk id="17" creationId="{392B669A-8BDF-4D3A-B2A7-9B5D4C92E8A8}"/>
          </ac:spMkLst>
        </pc:spChg>
        <pc:spChg chg="mod">
          <ac:chgData name="Alex Kopp" userId="91aeafcc-a078-49ce-8adf-b030c3767bfa" providerId="ADAL" clId="{10CBC22C-99F5-4E3D-9514-1F1A4CC41BFF}" dt="2021-11-01T07:58:27.965" v="810" actId="1036"/>
          <ac:spMkLst>
            <pc:docMk/>
            <pc:sldMk cId="2215275909" sldId="332"/>
            <ac:spMk id="19" creationId="{8E1B3BFB-3B03-4F66-86C4-4771D6FEE09E}"/>
          </ac:spMkLst>
        </pc:spChg>
        <pc:spChg chg="add mod">
          <ac:chgData name="Alex Kopp" userId="91aeafcc-a078-49ce-8adf-b030c3767bfa" providerId="ADAL" clId="{10CBC22C-99F5-4E3D-9514-1F1A4CC41BFF}" dt="2021-11-01T07:59:24.796" v="814"/>
          <ac:spMkLst>
            <pc:docMk/>
            <pc:sldMk cId="2215275909" sldId="332"/>
            <ac:spMk id="22" creationId="{1BD94A06-4FCD-433B-B46E-61B649C29318}"/>
          </ac:spMkLst>
        </pc:spChg>
        <pc:spChg chg="mod">
          <ac:chgData name="Alex Kopp" userId="91aeafcc-a078-49ce-8adf-b030c3767bfa" providerId="ADAL" clId="{10CBC22C-99F5-4E3D-9514-1F1A4CC41BFF}" dt="2021-11-01T07:58:27.965" v="810" actId="1036"/>
          <ac:spMkLst>
            <pc:docMk/>
            <pc:sldMk cId="2215275909" sldId="332"/>
            <ac:spMk id="23" creationId="{32CF3624-0756-48B9-9E18-6455E3D4FEC8}"/>
          </ac:spMkLst>
        </pc:spChg>
        <pc:spChg chg="mod">
          <ac:chgData name="Alex Kopp" userId="91aeafcc-a078-49ce-8adf-b030c3767bfa" providerId="ADAL" clId="{10CBC22C-99F5-4E3D-9514-1F1A4CC41BFF}" dt="2021-11-01T07:58:27.965" v="810" actId="1036"/>
          <ac:spMkLst>
            <pc:docMk/>
            <pc:sldMk cId="2215275909" sldId="332"/>
            <ac:spMk id="24" creationId="{09E4AFC4-D791-40C2-9DF1-AA62BA7D49E3}"/>
          </ac:spMkLst>
        </pc:spChg>
        <pc:spChg chg="mod">
          <ac:chgData name="Alex Kopp" userId="91aeafcc-a078-49ce-8adf-b030c3767bfa" providerId="ADAL" clId="{10CBC22C-99F5-4E3D-9514-1F1A4CC41BFF}" dt="2021-11-01T07:58:43.110" v="812" actId="1076"/>
          <ac:spMkLst>
            <pc:docMk/>
            <pc:sldMk cId="2215275909" sldId="332"/>
            <ac:spMk id="25" creationId="{3AACE282-0D86-4B9B-98E9-1A776FA80B5F}"/>
          </ac:spMkLst>
        </pc:spChg>
        <pc:spChg chg="mod">
          <ac:chgData name="Alex Kopp" userId="91aeafcc-a078-49ce-8adf-b030c3767bfa" providerId="ADAL" clId="{10CBC22C-99F5-4E3D-9514-1F1A4CC41BFF}" dt="2021-11-01T07:58:53.350" v="813" actId="1076"/>
          <ac:spMkLst>
            <pc:docMk/>
            <pc:sldMk cId="2215275909" sldId="332"/>
            <ac:spMk id="26" creationId="{A4B4D6C4-842D-4DEB-9204-63E347AD47CF}"/>
          </ac:spMkLst>
        </pc:spChg>
        <pc:picChg chg="mod">
          <ac:chgData name="Alex Kopp" userId="91aeafcc-a078-49ce-8adf-b030c3767bfa" providerId="ADAL" clId="{10CBC22C-99F5-4E3D-9514-1F1A4CC41BFF}" dt="2021-11-01T07:08:35.158" v="37" actId="14826"/>
          <ac:picMkLst>
            <pc:docMk/>
            <pc:sldMk cId="2215275909" sldId="332"/>
            <ac:picMk id="4" creationId="{3A11AA9C-C917-4F06-AE03-2332DA20622C}"/>
          </ac:picMkLst>
        </pc:picChg>
        <pc:picChg chg="add mod">
          <ac:chgData name="Alex Kopp" userId="91aeafcc-a078-49ce-8adf-b030c3767bfa" providerId="ADAL" clId="{10CBC22C-99F5-4E3D-9514-1F1A4CC41BFF}" dt="2021-11-01T07:59:24.796" v="814"/>
          <ac:picMkLst>
            <pc:docMk/>
            <pc:sldMk cId="2215275909" sldId="332"/>
            <ac:picMk id="21" creationId="{E96C08A9-0C11-4DB0-A4D2-A56556479304}"/>
          </ac:picMkLst>
        </pc:picChg>
        <pc:picChg chg="mod">
          <ac:chgData name="Alex Kopp" userId="91aeafcc-a078-49ce-8adf-b030c3767bfa" providerId="ADAL" clId="{10CBC22C-99F5-4E3D-9514-1F1A4CC41BFF}" dt="2021-11-01T07:58:27.965" v="810" actId="1036"/>
          <ac:picMkLst>
            <pc:docMk/>
            <pc:sldMk cId="2215275909" sldId="332"/>
            <ac:picMk id="29" creationId="{D3CC0A59-985E-49C6-934C-0CCDFBA2E956}"/>
          </ac:picMkLst>
        </pc:picChg>
        <pc:picChg chg="mod">
          <ac:chgData name="Alex Kopp" userId="91aeafcc-a078-49ce-8adf-b030c3767bfa" providerId="ADAL" clId="{10CBC22C-99F5-4E3D-9514-1F1A4CC41BFF}" dt="2021-11-01T07:58:27.965" v="810" actId="1036"/>
          <ac:picMkLst>
            <pc:docMk/>
            <pc:sldMk cId="2215275909" sldId="332"/>
            <ac:picMk id="30" creationId="{8884B559-C759-4A92-9FB5-7BA5C6FBB064}"/>
          </ac:picMkLst>
        </pc:picChg>
        <pc:picChg chg="mod">
          <ac:chgData name="Alex Kopp" userId="91aeafcc-a078-49ce-8adf-b030c3767bfa" providerId="ADAL" clId="{10CBC22C-99F5-4E3D-9514-1F1A4CC41BFF}" dt="2021-11-01T07:58:27.965" v="810" actId="1036"/>
          <ac:picMkLst>
            <pc:docMk/>
            <pc:sldMk cId="2215275909" sldId="332"/>
            <ac:picMk id="31" creationId="{BD9E7E34-68C9-4547-94DB-34099C6BDB74}"/>
          </ac:picMkLst>
        </pc:picChg>
        <pc:picChg chg="mod">
          <ac:chgData name="Alex Kopp" userId="91aeafcc-a078-49ce-8adf-b030c3767bfa" providerId="ADAL" clId="{10CBC22C-99F5-4E3D-9514-1F1A4CC41BFF}" dt="2021-11-01T07:58:27.965" v="810" actId="1036"/>
          <ac:picMkLst>
            <pc:docMk/>
            <pc:sldMk cId="2215275909" sldId="332"/>
            <ac:picMk id="32" creationId="{CB243CB3-5A90-4D40-9280-76085D6CE3A3}"/>
          </ac:picMkLst>
        </pc:picChg>
        <pc:picChg chg="mod">
          <ac:chgData name="Alex Kopp" userId="91aeafcc-a078-49ce-8adf-b030c3767bfa" providerId="ADAL" clId="{10CBC22C-99F5-4E3D-9514-1F1A4CC41BFF}" dt="2021-11-01T07:58:27.965" v="810" actId="1036"/>
          <ac:picMkLst>
            <pc:docMk/>
            <pc:sldMk cId="2215275909" sldId="332"/>
            <ac:picMk id="33" creationId="{F865A3E2-AD13-4B65-9A6A-07D8AB450351}"/>
          </ac:picMkLst>
        </pc:picChg>
        <pc:picChg chg="mod">
          <ac:chgData name="Alex Kopp" userId="91aeafcc-a078-49ce-8adf-b030c3767bfa" providerId="ADAL" clId="{10CBC22C-99F5-4E3D-9514-1F1A4CC41BFF}" dt="2021-11-01T07:58:27.965" v="810" actId="1036"/>
          <ac:picMkLst>
            <pc:docMk/>
            <pc:sldMk cId="2215275909" sldId="332"/>
            <ac:picMk id="34" creationId="{090A41D6-482B-4583-B3F7-99808475F391}"/>
          </ac:picMkLst>
        </pc:picChg>
        <pc:picChg chg="del">
          <ac:chgData name="Alex Kopp" userId="91aeafcc-a078-49ce-8adf-b030c3767bfa" providerId="ADAL" clId="{10CBC22C-99F5-4E3D-9514-1F1A4CC41BFF}" dt="2021-11-01T07:08:54.090" v="39" actId="478"/>
          <ac:picMkLst>
            <pc:docMk/>
            <pc:sldMk cId="2215275909" sldId="332"/>
            <ac:picMk id="35" creationId="{3A9CC81B-44CD-4B07-8821-A8914B04FC71}"/>
          </ac:picMkLst>
        </pc:picChg>
      </pc:sldChg>
      <pc:sldChg chg="delSp modSp del mod">
        <pc:chgData name="Alex Kopp" userId="91aeafcc-a078-49ce-8adf-b030c3767bfa" providerId="ADAL" clId="{10CBC22C-99F5-4E3D-9514-1F1A4CC41BFF}" dt="2021-11-01T07:32:48.760" v="227" actId="478"/>
        <pc:sldMkLst>
          <pc:docMk/>
          <pc:sldMk cId="3942311108" sldId="333"/>
        </pc:sldMkLst>
        <pc:spChg chg="mod">
          <ac:chgData name="Alex Kopp" userId="91aeafcc-a078-49ce-8adf-b030c3767bfa" providerId="ADAL" clId="{10CBC22C-99F5-4E3D-9514-1F1A4CC41BFF}" dt="2021-11-01T07:32:16.955" v="220" actId="6549"/>
          <ac:spMkLst>
            <pc:docMk/>
            <pc:sldMk cId="3942311108" sldId="333"/>
            <ac:spMk id="11" creationId="{2822DA9B-26FB-4C58-BDCE-B061C152F9F0}"/>
          </ac:spMkLst>
        </pc:spChg>
        <pc:spChg chg="mod">
          <ac:chgData name="Alex Kopp" userId="91aeafcc-a078-49ce-8adf-b030c3767bfa" providerId="ADAL" clId="{10CBC22C-99F5-4E3D-9514-1F1A4CC41BFF}" dt="2021-11-01T07:32:38.391" v="223" actId="207"/>
          <ac:spMkLst>
            <pc:docMk/>
            <pc:sldMk cId="3942311108" sldId="333"/>
            <ac:spMk id="14" creationId="{193AC2EA-C20B-4076-B0BF-0CB2EC87C911}"/>
          </ac:spMkLst>
        </pc:spChg>
        <pc:picChg chg="del">
          <ac:chgData name="Alex Kopp" userId="91aeafcc-a078-49ce-8adf-b030c3767bfa" providerId="ADAL" clId="{10CBC22C-99F5-4E3D-9514-1F1A4CC41BFF}" dt="2021-11-01T07:32:45.091" v="224" actId="478"/>
          <ac:picMkLst>
            <pc:docMk/>
            <pc:sldMk cId="3942311108" sldId="333"/>
            <ac:picMk id="17" creationId="{D50127CF-F5E4-4770-9B48-F6EA396C0890}"/>
          </ac:picMkLst>
        </pc:picChg>
        <pc:picChg chg="del">
          <ac:chgData name="Alex Kopp" userId="91aeafcc-a078-49ce-8adf-b030c3767bfa" providerId="ADAL" clId="{10CBC22C-99F5-4E3D-9514-1F1A4CC41BFF}" dt="2021-11-01T07:32:47.196" v="225" actId="478"/>
          <ac:picMkLst>
            <pc:docMk/>
            <pc:sldMk cId="3942311108" sldId="333"/>
            <ac:picMk id="18" creationId="{633986A8-EB2C-4DE9-BD00-889046086F4C}"/>
          </ac:picMkLst>
        </pc:picChg>
        <pc:picChg chg="del">
          <ac:chgData name="Alex Kopp" userId="91aeafcc-a078-49ce-8adf-b030c3767bfa" providerId="ADAL" clId="{10CBC22C-99F5-4E3D-9514-1F1A4CC41BFF}" dt="2021-11-01T07:32:47.997" v="226" actId="478"/>
          <ac:picMkLst>
            <pc:docMk/>
            <pc:sldMk cId="3942311108" sldId="333"/>
            <ac:picMk id="19" creationId="{C989FE06-4644-4357-9B47-71A7875605B8}"/>
          </ac:picMkLst>
        </pc:picChg>
        <pc:picChg chg="del">
          <ac:chgData name="Alex Kopp" userId="91aeafcc-a078-49ce-8adf-b030c3767bfa" providerId="ADAL" clId="{10CBC22C-99F5-4E3D-9514-1F1A4CC41BFF}" dt="2021-11-01T07:32:48.760" v="227" actId="478"/>
          <ac:picMkLst>
            <pc:docMk/>
            <pc:sldMk cId="3942311108" sldId="333"/>
            <ac:picMk id="20" creationId="{C394404C-5B24-4F20-89CB-9C43BD27AE36}"/>
          </ac:picMkLst>
        </pc:picChg>
      </pc:sldChg>
      <pc:sldChg chg="addSp delSp modSp mod">
        <pc:chgData name="Alex Kopp" userId="91aeafcc-a078-49ce-8adf-b030c3767bfa" providerId="ADAL" clId="{10CBC22C-99F5-4E3D-9514-1F1A4CC41BFF}" dt="2021-11-01T08:01:32.641" v="881" actId="1036"/>
        <pc:sldMkLst>
          <pc:docMk/>
          <pc:sldMk cId="2721664079" sldId="336"/>
        </pc:sldMkLst>
        <pc:spChg chg="mod">
          <ac:chgData name="Alex Kopp" userId="91aeafcc-a078-49ce-8adf-b030c3767bfa" providerId="ADAL" clId="{10CBC22C-99F5-4E3D-9514-1F1A4CC41BFF}" dt="2021-11-01T08:01:19.154" v="822" actId="1076"/>
          <ac:spMkLst>
            <pc:docMk/>
            <pc:sldMk cId="2721664079" sldId="336"/>
            <ac:spMk id="11" creationId="{2822DA9B-26FB-4C58-BDCE-B061C152F9F0}"/>
          </ac:spMkLst>
        </pc:spChg>
        <pc:spChg chg="mod">
          <ac:chgData name="Alex Kopp" userId="91aeafcc-a078-49ce-8adf-b030c3767bfa" providerId="ADAL" clId="{10CBC22C-99F5-4E3D-9514-1F1A4CC41BFF}" dt="2021-11-01T08:01:13.791" v="821" actId="6549"/>
          <ac:spMkLst>
            <pc:docMk/>
            <pc:sldMk cId="2721664079" sldId="336"/>
            <ac:spMk id="14" creationId="{2D50A44D-2342-49EA-A6D4-5AE533A0640A}"/>
          </ac:spMkLst>
        </pc:spChg>
        <pc:spChg chg="add mod">
          <ac:chgData name="Alex Kopp" userId="91aeafcc-a078-49ce-8adf-b030c3767bfa" providerId="ADAL" clId="{10CBC22C-99F5-4E3D-9514-1F1A4CC41BFF}" dt="2021-11-01T07:59:57.601" v="815"/>
          <ac:spMkLst>
            <pc:docMk/>
            <pc:sldMk cId="2721664079" sldId="336"/>
            <ac:spMk id="17" creationId="{D6717C3E-44BE-4700-8D4D-32A635A9E862}"/>
          </ac:spMkLst>
        </pc:spChg>
        <pc:picChg chg="add mod modCrop">
          <ac:chgData name="Alex Kopp" userId="91aeafcc-a078-49ce-8adf-b030c3767bfa" providerId="ADAL" clId="{10CBC22C-99F5-4E3D-9514-1F1A4CC41BFF}" dt="2021-11-01T07:50:46.204" v="716" actId="14100"/>
          <ac:picMkLst>
            <pc:docMk/>
            <pc:sldMk cId="2721664079" sldId="336"/>
            <ac:picMk id="3" creationId="{50DDC430-09A0-4C0F-9819-CCE675FD6FEC}"/>
          </ac:picMkLst>
        </pc:picChg>
        <pc:picChg chg="add del mod">
          <ac:chgData name="Alex Kopp" userId="91aeafcc-a078-49ce-8adf-b030c3767bfa" providerId="ADAL" clId="{10CBC22C-99F5-4E3D-9514-1F1A4CC41BFF}" dt="2021-11-01T07:48:44.020" v="698" actId="478"/>
          <ac:picMkLst>
            <pc:docMk/>
            <pc:sldMk cId="2721664079" sldId="336"/>
            <ac:picMk id="4" creationId="{6090EA75-4234-4688-AC03-FA0EF4EA698C}"/>
          </ac:picMkLst>
        </pc:picChg>
        <pc:picChg chg="add mod">
          <ac:chgData name="Alex Kopp" userId="91aeafcc-a078-49ce-8adf-b030c3767bfa" providerId="ADAL" clId="{10CBC22C-99F5-4E3D-9514-1F1A4CC41BFF}" dt="2021-11-01T08:01:25.311" v="850" actId="1036"/>
          <ac:picMkLst>
            <pc:docMk/>
            <pc:sldMk cId="2721664079" sldId="336"/>
            <ac:picMk id="13" creationId="{05020AC4-248B-4D74-A3A1-D6B86855A403}"/>
          </ac:picMkLst>
        </pc:picChg>
        <pc:picChg chg="add mod">
          <ac:chgData name="Alex Kopp" userId="91aeafcc-a078-49ce-8adf-b030c3767bfa" providerId="ADAL" clId="{10CBC22C-99F5-4E3D-9514-1F1A4CC41BFF}" dt="2021-11-01T08:01:32.641" v="881" actId="1036"/>
          <ac:picMkLst>
            <pc:docMk/>
            <pc:sldMk cId="2721664079" sldId="336"/>
            <ac:picMk id="15" creationId="{715E3824-DFDC-48BB-B4EC-405B31D5A4A4}"/>
          </ac:picMkLst>
        </pc:picChg>
        <pc:picChg chg="add mod">
          <ac:chgData name="Alex Kopp" userId="91aeafcc-a078-49ce-8adf-b030c3767bfa" providerId="ADAL" clId="{10CBC22C-99F5-4E3D-9514-1F1A4CC41BFF}" dt="2021-11-01T08:00:02.469" v="816" actId="14100"/>
          <ac:picMkLst>
            <pc:docMk/>
            <pc:sldMk cId="2721664079" sldId="336"/>
            <ac:picMk id="16" creationId="{5CAA4BD0-751C-49D5-8A0D-757CD7462535}"/>
          </ac:picMkLst>
        </pc:picChg>
      </pc:sldChg>
      <pc:sldChg chg="del">
        <pc:chgData name="Alex Kopp" userId="91aeafcc-a078-49ce-8adf-b030c3767bfa" providerId="ADAL" clId="{10CBC22C-99F5-4E3D-9514-1F1A4CC41BFF}" dt="2021-11-01T07:33:42.549" v="231" actId="47"/>
        <pc:sldMkLst>
          <pc:docMk/>
          <pc:sldMk cId="3526701422" sldId="339"/>
        </pc:sldMkLst>
      </pc:sldChg>
      <pc:sldChg chg="addSp delSp modSp mod">
        <pc:chgData name="Alex Kopp" userId="91aeafcc-a078-49ce-8adf-b030c3767bfa" providerId="ADAL" clId="{10CBC22C-99F5-4E3D-9514-1F1A4CC41BFF}" dt="2021-11-01T07:01:18.599" v="5" actId="732"/>
        <pc:sldMkLst>
          <pc:docMk/>
          <pc:sldMk cId="1994550450" sldId="344"/>
        </pc:sldMkLst>
        <pc:picChg chg="add mod ord modCrop">
          <ac:chgData name="Alex Kopp" userId="91aeafcc-a078-49ce-8adf-b030c3767bfa" providerId="ADAL" clId="{10CBC22C-99F5-4E3D-9514-1F1A4CC41BFF}" dt="2021-11-01T07:01:18.599" v="5" actId="732"/>
          <ac:picMkLst>
            <pc:docMk/>
            <pc:sldMk cId="1994550450" sldId="344"/>
            <ac:picMk id="6" creationId="{C441D3CB-1FAE-4F9B-9FBF-71E8F1376D4B}"/>
          </ac:picMkLst>
        </pc:picChg>
        <pc:picChg chg="del">
          <ac:chgData name="Alex Kopp" userId="91aeafcc-a078-49ce-8adf-b030c3767bfa" providerId="ADAL" clId="{10CBC22C-99F5-4E3D-9514-1F1A4CC41BFF}" dt="2021-11-01T07:00:45.269" v="2" actId="478"/>
          <ac:picMkLst>
            <pc:docMk/>
            <pc:sldMk cId="1994550450" sldId="344"/>
            <ac:picMk id="7" creationId="{3D4AEADF-5221-4C58-8780-EC9FFE71084B}"/>
          </ac:picMkLst>
        </pc:picChg>
      </pc:sldChg>
      <pc:sldChg chg="addSp delSp modSp mod">
        <pc:chgData name="Alex Kopp" userId="91aeafcc-a078-49ce-8adf-b030c3767bfa" providerId="ADAL" clId="{10CBC22C-99F5-4E3D-9514-1F1A4CC41BFF}" dt="2021-11-01T07:06:42.156" v="34" actId="14100"/>
        <pc:sldMkLst>
          <pc:docMk/>
          <pc:sldMk cId="2808879691" sldId="359"/>
        </pc:sldMkLst>
        <pc:spChg chg="mod topLvl">
          <ac:chgData name="Alex Kopp" userId="91aeafcc-a078-49ce-8adf-b030c3767bfa" providerId="ADAL" clId="{10CBC22C-99F5-4E3D-9514-1F1A4CC41BFF}" dt="2021-11-01T07:06:42.156" v="34" actId="14100"/>
          <ac:spMkLst>
            <pc:docMk/>
            <pc:sldMk cId="2808879691" sldId="359"/>
            <ac:spMk id="10" creationId="{D30CB652-1278-4823-92F9-16BA8A5EB548}"/>
          </ac:spMkLst>
        </pc:spChg>
        <pc:spChg chg="mod topLvl">
          <ac:chgData name="Alex Kopp" userId="91aeafcc-a078-49ce-8adf-b030c3767bfa" providerId="ADAL" clId="{10CBC22C-99F5-4E3D-9514-1F1A4CC41BFF}" dt="2021-11-01T07:06:35.864" v="33" actId="1076"/>
          <ac:spMkLst>
            <pc:docMk/>
            <pc:sldMk cId="2808879691" sldId="359"/>
            <ac:spMk id="11" creationId="{8D7D7C85-DAE7-4EE2-B680-3D80D74E79BD}"/>
          </ac:spMkLst>
        </pc:spChg>
        <pc:grpChg chg="add del mod">
          <ac:chgData name="Alex Kopp" userId="91aeafcc-a078-49ce-8adf-b030c3767bfa" providerId="ADAL" clId="{10CBC22C-99F5-4E3D-9514-1F1A4CC41BFF}" dt="2021-11-01T07:05:57.073" v="26" actId="165"/>
          <ac:grpSpMkLst>
            <pc:docMk/>
            <pc:sldMk cId="2808879691" sldId="359"/>
            <ac:grpSpMk id="7" creationId="{C0E7C8E5-C330-4B19-8CC8-CBDB9F81BFDA}"/>
          </ac:grpSpMkLst>
        </pc:grpChg>
        <pc:picChg chg="mod modCrop">
          <ac:chgData name="Alex Kopp" userId="91aeafcc-a078-49ce-8adf-b030c3767bfa" providerId="ADAL" clId="{10CBC22C-99F5-4E3D-9514-1F1A4CC41BFF}" dt="2021-11-01T07:05:36.418" v="24" actId="732"/>
          <ac:picMkLst>
            <pc:docMk/>
            <pc:sldMk cId="2808879691" sldId="359"/>
            <ac:picMk id="8" creationId="{B74055CE-A50C-47CB-B451-C7760952033B}"/>
          </ac:picMkLst>
        </pc:picChg>
      </pc:sldChg>
      <pc:sldChg chg="del">
        <pc:chgData name="Alex Kopp" userId="91aeafcc-a078-49ce-8adf-b030c3767bfa" providerId="ADAL" clId="{10CBC22C-99F5-4E3D-9514-1F1A4CC41BFF}" dt="2021-11-01T07:03:03.964" v="6" actId="47"/>
        <pc:sldMkLst>
          <pc:docMk/>
          <pc:sldMk cId="318238979" sldId="360"/>
        </pc:sldMkLst>
      </pc:sldChg>
      <pc:sldChg chg="addSp delSp modSp mod">
        <pc:chgData name="Alex Kopp" userId="91aeafcc-a078-49ce-8adf-b030c3767bfa" providerId="ADAL" clId="{10CBC22C-99F5-4E3D-9514-1F1A4CC41BFF}" dt="2021-11-01T08:01:01.796" v="819" actId="108"/>
        <pc:sldMkLst>
          <pc:docMk/>
          <pc:sldMk cId="3217788117" sldId="363"/>
        </pc:sldMkLst>
        <pc:spChg chg="mod">
          <ac:chgData name="Alex Kopp" userId="91aeafcc-a078-49ce-8adf-b030c3767bfa" providerId="ADAL" clId="{10CBC22C-99F5-4E3D-9514-1F1A4CC41BFF}" dt="2021-11-01T08:01:01.796" v="819" actId="108"/>
          <ac:spMkLst>
            <pc:docMk/>
            <pc:sldMk cId="3217788117" sldId="363"/>
            <ac:spMk id="20" creationId="{CE7730BA-C1CF-43CF-810B-8DAF4DA36099}"/>
          </ac:spMkLst>
        </pc:spChg>
        <pc:picChg chg="add del mod modCrop">
          <ac:chgData name="Alex Kopp" userId="91aeafcc-a078-49ce-8adf-b030c3767bfa" providerId="ADAL" clId="{10CBC22C-99F5-4E3D-9514-1F1A4CC41BFF}" dt="2021-11-01T07:14:58.062" v="95" actId="21"/>
          <ac:picMkLst>
            <pc:docMk/>
            <pc:sldMk cId="3217788117" sldId="363"/>
            <ac:picMk id="3" creationId="{B282329B-3D7B-43F0-9EF0-C6FB1B3B505C}"/>
          </ac:picMkLst>
        </pc:picChg>
        <pc:picChg chg="mod">
          <ac:chgData name="Alex Kopp" userId="91aeafcc-a078-49ce-8adf-b030c3767bfa" providerId="ADAL" clId="{10CBC22C-99F5-4E3D-9514-1F1A4CC41BFF}" dt="2021-11-01T07:15:03.076" v="96" actId="14826"/>
          <ac:picMkLst>
            <pc:docMk/>
            <pc:sldMk cId="3217788117" sldId="363"/>
            <ac:picMk id="14" creationId="{CD22B6CA-D0F5-435B-92E1-47CE2684678B}"/>
          </ac:picMkLst>
        </pc:picChg>
        <pc:picChg chg="mod">
          <ac:chgData name="Alex Kopp" userId="91aeafcc-a078-49ce-8adf-b030c3767bfa" providerId="ADAL" clId="{10CBC22C-99F5-4E3D-9514-1F1A4CC41BFF}" dt="2021-11-01T07:10:20.826" v="78" actId="14826"/>
          <ac:picMkLst>
            <pc:docMk/>
            <pc:sldMk cId="3217788117" sldId="363"/>
            <ac:picMk id="19" creationId="{A21AE97A-19CB-4A2D-88FF-6A39782200E9}"/>
          </ac:picMkLst>
        </pc:picChg>
      </pc:sldChg>
      <pc:sldChg chg="addSp delSp modSp add del mod">
        <pc:chgData name="Alex Kopp" userId="91aeafcc-a078-49ce-8adf-b030c3767bfa" providerId="ADAL" clId="{10CBC22C-99F5-4E3D-9514-1F1A4CC41BFF}" dt="2021-11-03T07:08:45.592" v="983" actId="478"/>
        <pc:sldMkLst>
          <pc:docMk/>
          <pc:sldMk cId="4264705284" sldId="364"/>
        </pc:sldMkLst>
        <pc:picChg chg="add del mod modCrop">
          <ac:chgData name="Alex Kopp" userId="91aeafcc-a078-49ce-8adf-b030c3767bfa" providerId="ADAL" clId="{10CBC22C-99F5-4E3D-9514-1F1A4CC41BFF}" dt="2021-11-01T07:14:28.457" v="89" actId="21"/>
          <ac:picMkLst>
            <pc:docMk/>
            <pc:sldMk cId="4264705284" sldId="364"/>
            <ac:picMk id="6" creationId="{48D11366-FC9F-4570-AB7C-F8D433FCBFB0}"/>
          </ac:picMkLst>
        </pc:picChg>
        <pc:picChg chg="add del mod modCrop">
          <ac:chgData name="Alex Kopp" userId="91aeafcc-a078-49ce-8adf-b030c3767bfa" providerId="ADAL" clId="{10CBC22C-99F5-4E3D-9514-1F1A4CC41BFF}" dt="2021-11-03T07:08:45.592" v="983" actId="478"/>
          <ac:picMkLst>
            <pc:docMk/>
            <pc:sldMk cId="4264705284" sldId="364"/>
            <ac:picMk id="6" creationId="{BC281386-A4F8-4D76-815A-4566E1CA2335}"/>
          </ac:picMkLst>
        </pc:picChg>
        <pc:picChg chg="mod">
          <ac:chgData name="Alex Kopp" userId="91aeafcc-a078-49ce-8adf-b030c3767bfa" providerId="ADAL" clId="{10CBC22C-99F5-4E3D-9514-1F1A4CC41BFF}" dt="2021-11-03T07:08:43.171" v="982" actId="14826"/>
          <ac:picMkLst>
            <pc:docMk/>
            <pc:sldMk cId="4264705284" sldId="364"/>
            <ac:picMk id="24" creationId="{95DDA041-5AFE-4976-ADE8-C5E009FE41EC}"/>
          </ac:picMkLst>
        </pc:picChg>
      </pc:sldChg>
      <pc:sldChg chg="ord">
        <pc:chgData name="Alex Kopp" userId="91aeafcc-a078-49ce-8adf-b030c3767bfa" providerId="ADAL" clId="{10CBC22C-99F5-4E3D-9514-1F1A4CC41BFF}" dt="2021-11-01T07:03:13.362" v="8"/>
        <pc:sldMkLst>
          <pc:docMk/>
          <pc:sldMk cId="466211711" sldId="365"/>
        </pc:sldMkLst>
      </pc:sldChg>
      <pc:sldChg chg="addSp delSp modSp mod">
        <pc:chgData name="Alex Kopp" userId="91aeafcc-a078-49ce-8adf-b030c3767bfa" providerId="ADAL" clId="{10CBC22C-99F5-4E3D-9514-1F1A4CC41BFF}" dt="2021-11-01T08:02:05.453" v="898" actId="1036"/>
        <pc:sldMkLst>
          <pc:docMk/>
          <pc:sldMk cId="870846962" sldId="367"/>
        </pc:sldMkLst>
        <pc:spChg chg="mod">
          <ac:chgData name="Alex Kopp" userId="91aeafcc-a078-49ce-8adf-b030c3767bfa" providerId="ADAL" clId="{10CBC22C-99F5-4E3D-9514-1F1A4CC41BFF}" dt="2021-11-01T07:40:13.511" v="337" actId="14100"/>
          <ac:spMkLst>
            <pc:docMk/>
            <pc:sldMk cId="870846962" sldId="367"/>
            <ac:spMk id="12" creationId="{4F83C49B-9B4C-4C41-93F7-DCB96045B738}"/>
          </ac:spMkLst>
        </pc:spChg>
        <pc:spChg chg="add del mod">
          <ac:chgData name="Alex Kopp" userId="91aeafcc-a078-49ce-8adf-b030c3767bfa" providerId="ADAL" clId="{10CBC22C-99F5-4E3D-9514-1F1A4CC41BFF}" dt="2021-11-01T08:01:52.475" v="883" actId="255"/>
          <ac:spMkLst>
            <pc:docMk/>
            <pc:sldMk cId="870846962" sldId="367"/>
            <ac:spMk id="13" creationId="{FE75920B-F07D-420F-B9E7-3B8F66B2E601}"/>
          </ac:spMkLst>
        </pc:spChg>
        <pc:spChg chg="add del mod">
          <ac:chgData name="Alex Kopp" userId="91aeafcc-a078-49ce-8adf-b030c3767bfa" providerId="ADAL" clId="{10CBC22C-99F5-4E3D-9514-1F1A4CC41BFF}" dt="2021-11-01T08:01:58.791" v="891" actId="1036"/>
          <ac:spMkLst>
            <pc:docMk/>
            <pc:sldMk cId="870846962" sldId="367"/>
            <ac:spMk id="14" creationId="{7B5C4E18-7061-41DC-88AA-DADF720877A4}"/>
          </ac:spMkLst>
        </pc:spChg>
        <pc:spChg chg="add del mod">
          <ac:chgData name="Alex Kopp" userId="91aeafcc-a078-49ce-8adf-b030c3767bfa" providerId="ADAL" clId="{10CBC22C-99F5-4E3D-9514-1F1A4CC41BFF}" dt="2021-11-01T07:39:51.442" v="242"/>
          <ac:spMkLst>
            <pc:docMk/>
            <pc:sldMk cId="870846962" sldId="367"/>
            <ac:spMk id="20" creationId="{D0D6A30B-7C0F-404D-968D-8D35A81CA273}"/>
          </ac:spMkLst>
        </pc:spChg>
        <pc:spChg chg="add del mod">
          <ac:chgData name="Alex Kopp" userId="91aeafcc-a078-49ce-8adf-b030c3767bfa" providerId="ADAL" clId="{10CBC22C-99F5-4E3D-9514-1F1A4CC41BFF}" dt="2021-11-01T07:39:51.442" v="242"/>
          <ac:spMkLst>
            <pc:docMk/>
            <pc:sldMk cId="870846962" sldId="367"/>
            <ac:spMk id="23" creationId="{C02BB924-94F0-4E18-8E5D-2AB48A353EE2}"/>
          </ac:spMkLst>
        </pc:spChg>
        <pc:spChg chg="del mod">
          <ac:chgData name="Alex Kopp" userId="91aeafcc-a078-49ce-8adf-b030c3767bfa" providerId="ADAL" clId="{10CBC22C-99F5-4E3D-9514-1F1A4CC41BFF}" dt="2021-11-01T07:20:42.206" v="123" actId="478"/>
          <ac:spMkLst>
            <pc:docMk/>
            <pc:sldMk cId="870846962" sldId="367"/>
            <ac:spMk id="26" creationId="{882E8A8F-195E-4558-B03B-A780ED8F1488}"/>
          </ac:spMkLst>
        </pc:spChg>
        <pc:spChg chg="mod topLvl">
          <ac:chgData name="Alex Kopp" userId="91aeafcc-a078-49ce-8adf-b030c3767bfa" providerId="ADAL" clId="{10CBC22C-99F5-4E3D-9514-1F1A4CC41BFF}" dt="2021-11-01T07:56:36.960" v="775" actId="165"/>
          <ac:spMkLst>
            <pc:docMk/>
            <pc:sldMk cId="870846962" sldId="367"/>
            <ac:spMk id="31" creationId="{4591E0C0-7C39-44C6-BE65-CC487F7E2134}"/>
          </ac:spMkLst>
        </pc:spChg>
        <pc:grpChg chg="add del mod">
          <ac:chgData name="Alex Kopp" userId="91aeafcc-a078-49ce-8adf-b030c3767bfa" providerId="ADAL" clId="{10CBC22C-99F5-4E3D-9514-1F1A4CC41BFF}" dt="2021-11-01T07:56:36.960" v="775" actId="165"/>
          <ac:grpSpMkLst>
            <pc:docMk/>
            <pc:sldMk cId="870846962" sldId="367"/>
            <ac:grpSpMk id="2" creationId="{DF0F27AB-F0BE-4507-8971-59B03E7CFD4F}"/>
          </ac:grpSpMkLst>
        </pc:grpChg>
        <pc:grpChg chg="del">
          <ac:chgData name="Alex Kopp" userId="91aeafcc-a078-49ce-8adf-b030c3767bfa" providerId="ADAL" clId="{10CBC22C-99F5-4E3D-9514-1F1A4CC41BFF}" dt="2021-11-01T07:19:31.215" v="110" actId="478"/>
          <ac:grpSpMkLst>
            <pc:docMk/>
            <pc:sldMk cId="870846962" sldId="367"/>
            <ac:grpSpMk id="22" creationId="{CEC420F4-940A-43AD-8684-06BC59DD93EA}"/>
          </ac:grpSpMkLst>
        </pc:grpChg>
        <pc:picChg chg="mod topLvl">
          <ac:chgData name="Alex Kopp" userId="91aeafcc-a078-49ce-8adf-b030c3767bfa" providerId="ADAL" clId="{10CBC22C-99F5-4E3D-9514-1F1A4CC41BFF}" dt="2021-11-01T07:56:36.960" v="775" actId="165"/>
          <ac:picMkLst>
            <pc:docMk/>
            <pc:sldMk cId="870846962" sldId="367"/>
            <ac:picMk id="10" creationId="{EE807E57-2349-40CA-8E9B-B18F73FF7D2E}"/>
          </ac:picMkLst>
        </pc:picChg>
        <pc:picChg chg="add del mod">
          <ac:chgData name="Alex Kopp" userId="91aeafcc-a078-49ce-8adf-b030c3767bfa" providerId="ADAL" clId="{10CBC22C-99F5-4E3D-9514-1F1A4CC41BFF}" dt="2021-11-01T07:21:12.275" v="128" actId="478"/>
          <ac:picMkLst>
            <pc:docMk/>
            <pc:sldMk cId="870846962" sldId="367"/>
            <ac:picMk id="15" creationId="{573EB063-5BFF-45E3-81AD-9AD580FB4048}"/>
          </ac:picMkLst>
        </pc:picChg>
        <pc:picChg chg="add mod topLvl">
          <ac:chgData name="Alex Kopp" userId="91aeafcc-a078-49ce-8adf-b030c3767bfa" providerId="ADAL" clId="{10CBC22C-99F5-4E3D-9514-1F1A4CC41BFF}" dt="2021-11-01T07:56:36.960" v="775" actId="165"/>
          <ac:picMkLst>
            <pc:docMk/>
            <pc:sldMk cId="870846962" sldId="367"/>
            <ac:picMk id="16" creationId="{8EF4C5A7-EA26-4FAD-B513-D8B0F3B81A39}"/>
          </ac:picMkLst>
        </pc:picChg>
        <pc:picChg chg="add mod topLvl">
          <ac:chgData name="Alex Kopp" userId="91aeafcc-a078-49ce-8adf-b030c3767bfa" providerId="ADAL" clId="{10CBC22C-99F5-4E3D-9514-1F1A4CC41BFF}" dt="2021-11-01T07:56:36.960" v="775" actId="165"/>
          <ac:picMkLst>
            <pc:docMk/>
            <pc:sldMk cId="870846962" sldId="367"/>
            <ac:picMk id="17" creationId="{DBE1DCC6-5B53-4967-8287-CB39F3304A87}"/>
          </ac:picMkLst>
        </pc:picChg>
        <pc:picChg chg="del">
          <ac:chgData name="Alex Kopp" userId="91aeafcc-a078-49ce-8adf-b030c3767bfa" providerId="ADAL" clId="{10CBC22C-99F5-4E3D-9514-1F1A4CC41BFF}" dt="2021-11-01T07:19:32.335" v="111" actId="478"/>
          <ac:picMkLst>
            <pc:docMk/>
            <pc:sldMk cId="870846962" sldId="367"/>
            <ac:picMk id="18" creationId="{4D621E7D-62F6-40B7-8EBC-201AC7FE4AE8}"/>
          </ac:picMkLst>
        </pc:picChg>
        <pc:picChg chg="add mod">
          <ac:chgData name="Alex Kopp" userId="91aeafcc-a078-49ce-8adf-b030c3767bfa" providerId="ADAL" clId="{10CBC22C-99F5-4E3D-9514-1F1A4CC41BFF}" dt="2021-11-01T08:02:05.453" v="898" actId="1036"/>
          <ac:picMkLst>
            <pc:docMk/>
            <pc:sldMk cId="870846962" sldId="367"/>
            <ac:picMk id="24" creationId="{B624280D-A5A3-4AC2-B8C6-416BFA1EB420}"/>
          </ac:picMkLst>
        </pc:picChg>
        <pc:picChg chg="add mod">
          <ac:chgData name="Alex Kopp" userId="91aeafcc-a078-49ce-8adf-b030c3767bfa" providerId="ADAL" clId="{10CBC22C-99F5-4E3D-9514-1F1A4CC41BFF}" dt="2021-11-01T08:02:05.453" v="898" actId="1036"/>
          <ac:picMkLst>
            <pc:docMk/>
            <pc:sldMk cId="870846962" sldId="367"/>
            <ac:picMk id="25" creationId="{43FAEAD0-633A-4CC1-8997-E28E3B39A217}"/>
          </ac:picMkLst>
        </pc:picChg>
        <pc:picChg chg="add mod">
          <ac:chgData name="Alex Kopp" userId="91aeafcc-a078-49ce-8adf-b030c3767bfa" providerId="ADAL" clId="{10CBC22C-99F5-4E3D-9514-1F1A4CC41BFF}" dt="2021-11-01T08:02:05.453" v="898" actId="1036"/>
          <ac:picMkLst>
            <pc:docMk/>
            <pc:sldMk cId="870846962" sldId="367"/>
            <ac:picMk id="27" creationId="{E201FB74-F0E4-449F-96C9-9570306C72C1}"/>
          </ac:picMkLst>
        </pc:picChg>
        <pc:picChg chg="del">
          <ac:chgData name="Alex Kopp" userId="91aeafcc-a078-49ce-8adf-b030c3767bfa" providerId="ADAL" clId="{10CBC22C-99F5-4E3D-9514-1F1A4CC41BFF}" dt="2021-11-01T07:19:33.269" v="112" actId="478"/>
          <ac:picMkLst>
            <pc:docMk/>
            <pc:sldMk cId="870846962" sldId="367"/>
            <ac:picMk id="29" creationId="{ED5C7A35-28D7-452E-AF9C-C8F2A6E923CA}"/>
          </ac:picMkLst>
        </pc:picChg>
      </pc:sldChg>
      <pc:sldChg chg="del">
        <pc:chgData name="Alex Kopp" userId="91aeafcc-a078-49ce-8adf-b030c3767bfa" providerId="ADAL" clId="{10CBC22C-99F5-4E3D-9514-1F1A4CC41BFF}" dt="2021-11-01T07:22:49.400" v="135" actId="47"/>
        <pc:sldMkLst>
          <pc:docMk/>
          <pc:sldMk cId="3735211096" sldId="369"/>
        </pc:sldMkLst>
      </pc:sldChg>
      <pc:sldChg chg="addSp delSp modSp mod">
        <pc:chgData name="Alex Kopp" userId="91aeafcc-a078-49ce-8adf-b030c3767bfa" providerId="ADAL" clId="{10CBC22C-99F5-4E3D-9514-1F1A4CC41BFF}" dt="2021-11-01T08:03:42.660" v="952" actId="1076"/>
        <pc:sldMkLst>
          <pc:docMk/>
          <pc:sldMk cId="1744645620" sldId="370"/>
        </pc:sldMkLst>
        <pc:spChg chg="mod topLvl">
          <ac:chgData name="Alex Kopp" userId="91aeafcc-a078-49ce-8adf-b030c3767bfa" providerId="ADAL" clId="{10CBC22C-99F5-4E3D-9514-1F1A4CC41BFF}" dt="2021-11-01T07:44:13.812" v="393" actId="165"/>
          <ac:spMkLst>
            <pc:docMk/>
            <pc:sldMk cId="1744645620" sldId="370"/>
            <ac:spMk id="12" creationId="{1DA01501-4BA8-4E13-8C79-E1EBB189EB41}"/>
          </ac:spMkLst>
        </pc:spChg>
        <pc:spChg chg="mod topLvl">
          <ac:chgData name="Alex Kopp" userId="91aeafcc-a078-49ce-8adf-b030c3767bfa" providerId="ADAL" clId="{10CBC22C-99F5-4E3D-9514-1F1A4CC41BFF}" dt="2021-11-01T07:44:13.812" v="393" actId="165"/>
          <ac:spMkLst>
            <pc:docMk/>
            <pc:sldMk cId="1744645620" sldId="370"/>
            <ac:spMk id="13" creationId="{BA01CF49-DCC9-4692-A86A-C1BA2D739465}"/>
          </ac:spMkLst>
        </pc:spChg>
        <pc:spChg chg="mod topLvl">
          <ac:chgData name="Alex Kopp" userId="91aeafcc-a078-49ce-8adf-b030c3767bfa" providerId="ADAL" clId="{10CBC22C-99F5-4E3D-9514-1F1A4CC41BFF}" dt="2021-11-01T08:02:58.051" v="908" actId="14100"/>
          <ac:spMkLst>
            <pc:docMk/>
            <pc:sldMk cId="1744645620" sldId="370"/>
            <ac:spMk id="15" creationId="{9FDEB685-8152-4E1F-996E-281984367F34}"/>
          </ac:spMkLst>
        </pc:spChg>
        <pc:spChg chg="mod topLvl">
          <ac:chgData name="Alex Kopp" userId="91aeafcc-a078-49ce-8adf-b030c3767bfa" providerId="ADAL" clId="{10CBC22C-99F5-4E3D-9514-1F1A4CC41BFF}" dt="2021-11-01T08:03:14.731" v="910" actId="1076"/>
          <ac:spMkLst>
            <pc:docMk/>
            <pc:sldMk cId="1744645620" sldId="370"/>
            <ac:spMk id="16" creationId="{267328A6-CE75-4477-A188-34B0D1786929}"/>
          </ac:spMkLst>
        </pc:spChg>
        <pc:spChg chg="mod">
          <ac:chgData name="Alex Kopp" userId="91aeafcc-a078-49ce-8adf-b030c3767bfa" providerId="ADAL" clId="{10CBC22C-99F5-4E3D-9514-1F1A4CC41BFF}" dt="2021-11-01T07:29:07.359" v="199" actId="1076"/>
          <ac:spMkLst>
            <pc:docMk/>
            <pc:sldMk cId="1744645620" sldId="370"/>
            <ac:spMk id="30" creationId="{C41E7792-21B1-412F-A7D8-D3DA2D4215DD}"/>
          </ac:spMkLst>
        </pc:spChg>
        <pc:spChg chg="del">
          <ac:chgData name="Alex Kopp" userId="91aeafcc-a078-49ce-8adf-b030c3767bfa" providerId="ADAL" clId="{10CBC22C-99F5-4E3D-9514-1F1A4CC41BFF}" dt="2021-11-01T07:24:43.059" v="138" actId="478"/>
          <ac:spMkLst>
            <pc:docMk/>
            <pc:sldMk cId="1744645620" sldId="370"/>
            <ac:spMk id="31" creationId="{3D431BB1-8E46-4858-8700-0DFD64FC3FA7}"/>
          </ac:spMkLst>
        </pc:spChg>
        <pc:grpChg chg="add del mod">
          <ac:chgData name="Alex Kopp" userId="91aeafcc-a078-49ce-8adf-b030c3767bfa" providerId="ADAL" clId="{10CBC22C-99F5-4E3D-9514-1F1A4CC41BFF}" dt="2021-11-01T07:44:13.812" v="393" actId="165"/>
          <ac:grpSpMkLst>
            <pc:docMk/>
            <pc:sldMk cId="1744645620" sldId="370"/>
            <ac:grpSpMk id="3" creationId="{B3A0C62B-451A-4AAA-8CBF-D10B6553923C}"/>
          </ac:grpSpMkLst>
        </pc:grpChg>
        <pc:grpChg chg="del">
          <ac:chgData name="Alex Kopp" userId="91aeafcc-a078-49ce-8adf-b030c3767bfa" providerId="ADAL" clId="{10CBC22C-99F5-4E3D-9514-1F1A4CC41BFF}" dt="2021-11-01T07:26:25.084" v="152" actId="478"/>
          <ac:grpSpMkLst>
            <pc:docMk/>
            <pc:sldMk cId="1744645620" sldId="370"/>
            <ac:grpSpMk id="4" creationId="{404C98C3-93DA-400E-A444-838B05CEA0FE}"/>
          </ac:grpSpMkLst>
        </pc:grpChg>
        <pc:picChg chg="mod topLvl">
          <ac:chgData name="Alex Kopp" userId="91aeafcc-a078-49ce-8adf-b030c3767bfa" providerId="ADAL" clId="{10CBC22C-99F5-4E3D-9514-1F1A4CC41BFF}" dt="2021-11-01T08:03:42.660" v="952" actId="1076"/>
          <ac:picMkLst>
            <pc:docMk/>
            <pc:sldMk cId="1744645620" sldId="370"/>
            <ac:picMk id="17" creationId="{70A99FE5-6842-4AA7-965F-1DDEB680C160}"/>
          </ac:picMkLst>
        </pc:picChg>
        <pc:picChg chg="mod topLvl">
          <ac:chgData name="Alex Kopp" userId="91aeafcc-a078-49ce-8adf-b030c3767bfa" providerId="ADAL" clId="{10CBC22C-99F5-4E3D-9514-1F1A4CC41BFF}" dt="2021-11-01T08:03:27.992" v="949" actId="1035"/>
          <ac:picMkLst>
            <pc:docMk/>
            <pc:sldMk cId="1744645620" sldId="370"/>
            <ac:picMk id="18" creationId="{8967EE3A-A9FC-4EFC-9C21-8B6A425F00F0}"/>
          </ac:picMkLst>
        </pc:picChg>
        <pc:picChg chg="add del mod ord modCrop">
          <ac:chgData name="Alex Kopp" userId="91aeafcc-a078-49ce-8adf-b030c3767bfa" providerId="ADAL" clId="{10CBC22C-99F5-4E3D-9514-1F1A4CC41BFF}" dt="2021-11-01T07:29:47.329" v="205" actId="478"/>
          <ac:picMkLst>
            <pc:docMk/>
            <pc:sldMk cId="1744645620" sldId="370"/>
            <ac:picMk id="19" creationId="{1E69D04E-2244-40BD-8CDB-6BA629CFE1BE}"/>
          </ac:picMkLst>
        </pc:picChg>
        <pc:picChg chg="add mod ord modCrop">
          <ac:chgData name="Alex Kopp" userId="91aeafcc-a078-49ce-8adf-b030c3767bfa" providerId="ADAL" clId="{10CBC22C-99F5-4E3D-9514-1F1A4CC41BFF}" dt="2021-11-01T07:31:07.418" v="219" actId="1035"/>
          <ac:picMkLst>
            <pc:docMk/>
            <pc:sldMk cId="1744645620" sldId="370"/>
            <ac:picMk id="20" creationId="{96AA5430-0551-451F-8AC6-46D2681232A9}"/>
          </ac:picMkLst>
        </pc:picChg>
        <pc:picChg chg="add del mod topLvl">
          <ac:chgData name="Alex Kopp" userId="91aeafcc-a078-49ce-8adf-b030c3767bfa" providerId="ADAL" clId="{10CBC22C-99F5-4E3D-9514-1F1A4CC41BFF}" dt="2021-11-01T07:44:20.236" v="395" actId="478"/>
          <ac:picMkLst>
            <pc:docMk/>
            <pc:sldMk cId="1744645620" sldId="370"/>
            <ac:picMk id="21" creationId="{8CC321EB-FD10-412A-B801-58F2A7482B6C}"/>
          </ac:picMkLst>
        </pc:picChg>
        <pc:picChg chg="add del mod topLvl">
          <ac:chgData name="Alex Kopp" userId="91aeafcc-a078-49ce-8adf-b030c3767bfa" providerId="ADAL" clId="{10CBC22C-99F5-4E3D-9514-1F1A4CC41BFF}" dt="2021-11-01T07:44:17.500" v="394" actId="478"/>
          <ac:picMkLst>
            <pc:docMk/>
            <pc:sldMk cId="1744645620" sldId="370"/>
            <ac:picMk id="22" creationId="{D6C2CF26-3A85-4F91-B41A-C551FB49B3A3}"/>
          </ac:picMkLst>
        </pc:picChg>
        <pc:picChg chg="mod topLvl">
          <ac:chgData name="Alex Kopp" userId="91aeafcc-a078-49ce-8adf-b030c3767bfa" providerId="ADAL" clId="{10CBC22C-99F5-4E3D-9514-1F1A4CC41BFF}" dt="2021-11-01T08:03:34.946" v="950" actId="1076"/>
          <ac:picMkLst>
            <pc:docMk/>
            <pc:sldMk cId="1744645620" sldId="370"/>
            <ac:picMk id="27" creationId="{86D5D3E1-79A5-4595-9476-2C9749A1234F}"/>
          </ac:picMkLst>
        </pc:picChg>
        <pc:picChg chg="mod topLvl">
          <ac:chgData name="Alex Kopp" userId="91aeafcc-a078-49ce-8adf-b030c3767bfa" providerId="ADAL" clId="{10CBC22C-99F5-4E3D-9514-1F1A4CC41BFF}" dt="2021-11-01T08:03:38.553" v="951" actId="1076"/>
          <ac:picMkLst>
            <pc:docMk/>
            <pc:sldMk cId="1744645620" sldId="370"/>
            <ac:picMk id="28" creationId="{AC32642F-A496-4594-A743-F7083BBD905D}"/>
          </ac:picMkLst>
        </pc:picChg>
        <pc:picChg chg="mod topLvl">
          <ac:chgData name="Alex Kopp" userId="91aeafcc-a078-49ce-8adf-b030c3767bfa" providerId="ADAL" clId="{10CBC22C-99F5-4E3D-9514-1F1A4CC41BFF}" dt="2021-11-01T07:44:13.812" v="393" actId="165"/>
          <ac:picMkLst>
            <pc:docMk/>
            <pc:sldMk cId="1744645620" sldId="370"/>
            <ac:picMk id="29" creationId="{A20F2C3D-4F48-4715-9543-75B21D1D6A66}"/>
          </ac:picMkLst>
        </pc:picChg>
      </pc:sldChg>
      <pc:sldChg chg="ord">
        <pc:chgData name="Alex Kopp" userId="91aeafcc-a078-49ce-8adf-b030c3767bfa" providerId="ADAL" clId="{10CBC22C-99F5-4E3D-9514-1F1A4CC41BFF}" dt="2021-11-01T07:33:11.109" v="229"/>
        <pc:sldMkLst>
          <pc:docMk/>
          <pc:sldMk cId="996523096" sldId="373"/>
        </pc:sldMkLst>
      </pc:sldChg>
      <pc:sldChg chg="modSp mod ord">
        <pc:chgData name="Alex Kopp" userId="91aeafcc-a078-49ce-8adf-b030c3767bfa" providerId="ADAL" clId="{10CBC22C-99F5-4E3D-9514-1F1A4CC41BFF}" dt="2021-11-01T08:00:50.353" v="818" actId="108"/>
        <pc:sldMkLst>
          <pc:docMk/>
          <pc:sldMk cId="4203473151" sldId="376"/>
        </pc:sldMkLst>
        <pc:spChg chg="mod">
          <ac:chgData name="Alex Kopp" userId="91aeafcc-a078-49ce-8adf-b030c3767bfa" providerId="ADAL" clId="{10CBC22C-99F5-4E3D-9514-1F1A4CC41BFF}" dt="2021-11-01T08:00:50.353" v="818" actId="108"/>
          <ac:spMkLst>
            <pc:docMk/>
            <pc:sldMk cId="4203473151" sldId="376"/>
            <ac:spMk id="11" creationId="{2822DA9B-26FB-4C58-BDCE-B061C152F9F0}"/>
          </ac:spMkLst>
        </pc:spChg>
        <pc:spChg chg="mod">
          <ac:chgData name="Alex Kopp" userId="91aeafcc-a078-49ce-8adf-b030c3767bfa" providerId="ADAL" clId="{10CBC22C-99F5-4E3D-9514-1F1A4CC41BFF}" dt="2021-11-01T07:05:15.499" v="22" actId="20577"/>
          <ac:spMkLst>
            <pc:docMk/>
            <pc:sldMk cId="4203473151" sldId="376"/>
            <ac:spMk id="40" creationId="{C30CB412-1726-4565-A8DB-41450D313302}"/>
          </ac:spMkLst>
        </pc:spChg>
        <pc:picChg chg="mod">
          <ac:chgData name="Alex Kopp" userId="91aeafcc-a078-49ce-8adf-b030c3767bfa" providerId="ADAL" clId="{10CBC22C-99F5-4E3D-9514-1F1A4CC41BFF}" dt="2021-11-01T07:04:46.515" v="14" actId="14826"/>
          <ac:picMkLst>
            <pc:docMk/>
            <pc:sldMk cId="4203473151" sldId="376"/>
            <ac:picMk id="12" creationId="{984EE1C9-DD73-444F-8ACD-75EF8113C545}"/>
          </ac:picMkLst>
        </pc:picChg>
        <pc:picChg chg="mod">
          <ac:chgData name="Alex Kopp" userId="91aeafcc-a078-49ce-8adf-b030c3767bfa" providerId="ADAL" clId="{10CBC22C-99F5-4E3D-9514-1F1A4CC41BFF}" dt="2021-11-01T07:05:01.714" v="15" actId="14826"/>
          <ac:picMkLst>
            <pc:docMk/>
            <pc:sldMk cId="4203473151" sldId="376"/>
            <ac:picMk id="13" creationId="{30AAE903-FEFD-4BD2-AC3E-21696DB6166A}"/>
          </ac:picMkLst>
        </pc:picChg>
        <pc:picChg chg="mod">
          <ac:chgData name="Alex Kopp" userId="91aeafcc-a078-49ce-8adf-b030c3767bfa" providerId="ADAL" clId="{10CBC22C-99F5-4E3D-9514-1F1A4CC41BFF}" dt="2021-11-01T07:04:27.987" v="13" actId="14826"/>
          <ac:picMkLst>
            <pc:docMk/>
            <pc:sldMk cId="4203473151" sldId="376"/>
            <ac:picMk id="27" creationId="{E82686B8-4AE6-4E1F-8B63-7B5D8F7BAE67}"/>
          </ac:picMkLst>
        </pc:picChg>
      </pc:sldChg>
      <pc:sldChg chg="addSp delSp modSp add mod">
        <pc:chgData name="Alex Kopp" userId="91aeafcc-a078-49ce-8adf-b030c3767bfa" providerId="ADAL" clId="{10CBC22C-99F5-4E3D-9514-1F1A4CC41BFF}" dt="2021-11-01T08:07:09.990" v="973" actId="732"/>
        <pc:sldMkLst>
          <pc:docMk/>
          <pc:sldMk cId="121888088" sldId="377"/>
        </pc:sldMkLst>
        <pc:spChg chg="del">
          <ac:chgData name="Alex Kopp" userId="91aeafcc-a078-49ce-8adf-b030c3767bfa" providerId="ADAL" clId="{10CBC22C-99F5-4E3D-9514-1F1A4CC41BFF}" dt="2021-11-01T07:55:56.882" v="772" actId="478"/>
          <ac:spMkLst>
            <pc:docMk/>
            <pc:sldMk cId="121888088" sldId="377"/>
            <ac:spMk id="12" creationId="{4F83C49B-9B4C-4C41-93F7-DCB96045B738}"/>
          </ac:spMkLst>
        </pc:spChg>
        <pc:spChg chg="mod">
          <ac:chgData name="Alex Kopp" userId="91aeafcc-a078-49ce-8adf-b030c3767bfa" providerId="ADAL" clId="{10CBC22C-99F5-4E3D-9514-1F1A4CC41BFF}" dt="2021-11-01T07:42:25.566" v="383" actId="14100"/>
          <ac:spMkLst>
            <pc:docMk/>
            <pc:sldMk cId="121888088" sldId="377"/>
            <ac:spMk id="13" creationId="{FE75920B-F07D-420F-B9E7-3B8F66B2E601}"/>
          </ac:spMkLst>
        </pc:spChg>
        <pc:spChg chg="mod">
          <ac:chgData name="Alex Kopp" userId="91aeafcc-a078-49ce-8adf-b030c3767bfa" providerId="ADAL" clId="{10CBC22C-99F5-4E3D-9514-1F1A4CC41BFF}" dt="2021-11-01T07:45:19.856" v="529" actId="1076"/>
          <ac:spMkLst>
            <pc:docMk/>
            <pc:sldMk cId="121888088" sldId="377"/>
            <ac:spMk id="14" creationId="{7B5C4E18-7061-41DC-88AA-DADF720877A4}"/>
          </ac:spMkLst>
        </pc:spChg>
        <pc:spChg chg="del mod topLvl">
          <ac:chgData name="Alex Kopp" userId="91aeafcc-a078-49ce-8adf-b030c3767bfa" providerId="ADAL" clId="{10CBC22C-99F5-4E3D-9514-1F1A4CC41BFF}" dt="2021-11-01T07:41:19.253" v="346" actId="478"/>
          <ac:spMkLst>
            <pc:docMk/>
            <pc:sldMk cId="121888088" sldId="377"/>
            <ac:spMk id="31" creationId="{4591E0C0-7C39-44C6-BE65-CC487F7E2134}"/>
          </ac:spMkLst>
        </pc:spChg>
        <pc:grpChg chg="del">
          <ac:chgData name="Alex Kopp" userId="91aeafcc-a078-49ce-8adf-b030c3767bfa" providerId="ADAL" clId="{10CBC22C-99F5-4E3D-9514-1F1A4CC41BFF}" dt="2021-11-01T07:41:15.128" v="342" actId="165"/>
          <ac:grpSpMkLst>
            <pc:docMk/>
            <pc:sldMk cId="121888088" sldId="377"/>
            <ac:grpSpMk id="2" creationId="{DF0F27AB-F0BE-4507-8971-59B03E7CFD4F}"/>
          </ac:grpSpMkLst>
        </pc:grpChg>
        <pc:picChg chg="add del mod">
          <ac:chgData name="Alex Kopp" userId="91aeafcc-a078-49ce-8adf-b030c3767bfa" providerId="ADAL" clId="{10CBC22C-99F5-4E3D-9514-1F1A4CC41BFF}" dt="2021-11-01T08:06:11.966" v="961" actId="478"/>
          <ac:picMkLst>
            <pc:docMk/>
            <pc:sldMk cId="121888088" sldId="377"/>
            <ac:picMk id="4" creationId="{E688124D-A241-438A-AF21-733196678444}"/>
          </ac:picMkLst>
        </pc:picChg>
        <pc:picChg chg="add del mod modCrop">
          <ac:chgData name="Alex Kopp" userId="91aeafcc-a078-49ce-8adf-b030c3767bfa" providerId="ADAL" clId="{10CBC22C-99F5-4E3D-9514-1F1A4CC41BFF}" dt="2021-11-01T08:07:09.990" v="973" actId="732"/>
          <ac:picMkLst>
            <pc:docMk/>
            <pc:sldMk cId="121888088" sldId="377"/>
            <ac:picMk id="6" creationId="{AF9A9FCD-4E83-4FC2-96C7-5252B901F85A}"/>
          </ac:picMkLst>
        </pc:picChg>
        <pc:picChg chg="mod topLvl">
          <ac:chgData name="Alex Kopp" userId="91aeafcc-a078-49ce-8adf-b030c3767bfa" providerId="ADAL" clId="{10CBC22C-99F5-4E3D-9514-1F1A4CC41BFF}" dt="2021-11-01T07:56:01.061" v="773" actId="14100"/>
          <ac:picMkLst>
            <pc:docMk/>
            <pc:sldMk cId="121888088" sldId="377"/>
            <ac:picMk id="10" creationId="{EE807E57-2349-40CA-8E9B-B18F73FF7D2E}"/>
          </ac:picMkLst>
        </pc:picChg>
        <pc:picChg chg="add del mod modCrop">
          <ac:chgData name="Alex Kopp" userId="91aeafcc-a078-49ce-8adf-b030c3767bfa" providerId="ADAL" clId="{10CBC22C-99F5-4E3D-9514-1F1A4CC41BFF}" dt="2021-11-01T08:06:23.260" v="964" actId="478"/>
          <ac:picMkLst>
            <pc:docMk/>
            <pc:sldMk cId="121888088" sldId="377"/>
            <ac:picMk id="15" creationId="{2EFBEDCC-729E-4D5D-9F52-F8604AA06C92}"/>
          </ac:picMkLst>
        </pc:picChg>
        <pc:picChg chg="del mod topLvl">
          <ac:chgData name="Alex Kopp" userId="91aeafcc-a078-49ce-8adf-b030c3767bfa" providerId="ADAL" clId="{10CBC22C-99F5-4E3D-9514-1F1A4CC41BFF}" dt="2021-11-01T07:41:18.036" v="345" actId="478"/>
          <ac:picMkLst>
            <pc:docMk/>
            <pc:sldMk cId="121888088" sldId="377"/>
            <ac:picMk id="16" creationId="{8EF4C5A7-EA26-4FAD-B513-D8B0F3B81A39}"/>
          </ac:picMkLst>
        </pc:picChg>
        <pc:picChg chg="del mod topLvl">
          <ac:chgData name="Alex Kopp" userId="91aeafcc-a078-49ce-8adf-b030c3767bfa" providerId="ADAL" clId="{10CBC22C-99F5-4E3D-9514-1F1A4CC41BFF}" dt="2021-11-01T07:41:17.271" v="343" actId="478"/>
          <ac:picMkLst>
            <pc:docMk/>
            <pc:sldMk cId="121888088" sldId="377"/>
            <ac:picMk id="17" creationId="{DBE1DCC6-5B53-4967-8287-CB39F3304A87}"/>
          </ac:picMkLst>
        </pc:picChg>
        <pc:picChg chg="add mod">
          <ac:chgData name="Alex Kopp" userId="91aeafcc-a078-49ce-8adf-b030c3767bfa" providerId="ADAL" clId="{10CBC22C-99F5-4E3D-9514-1F1A4CC41BFF}" dt="2021-11-01T07:45:32.435" v="533" actId="1035"/>
          <ac:picMkLst>
            <pc:docMk/>
            <pc:sldMk cId="121888088" sldId="377"/>
            <ac:picMk id="18" creationId="{41A09136-401F-4FD1-A100-C20E112EE444}"/>
          </ac:picMkLst>
        </pc:picChg>
        <pc:picChg chg="add mod">
          <ac:chgData name="Alex Kopp" userId="91aeafcc-a078-49ce-8adf-b030c3767bfa" providerId="ADAL" clId="{10CBC22C-99F5-4E3D-9514-1F1A4CC41BFF}" dt="2021-11-01T07:45:39.504" v="538" actId="1035"/>
          <ac:picMkLst>
            <pc:docMk/>
            <pc:sldMk cId="121888088" sldId="377"/>
            <ac:picMk id="20" creationId="{1DADB13A-E2CD-410A-A2BB-78A08FC5B774}"/>
          </ac:picMkLst>
        </pc:picChg>
        <pc:picChg chg="add mod">
          <ac:chgData name="Alex Kopp" userId="91aeafcc-a078-49ce-8adf-b030c3767bfa" providerId="ADAL" clId="{10CBC22C-99F5-4E3D-9514-1F1A4CC41BFF}" dt="2021-11-01T07:45:36.650" v="535" actId="1035"/>
          <ac:picMkLst>
            <pc:docMk/>
            <pc:sldMk cId="121888088" sldId="377"/>
            <ac:picMk id="21" creationId="{19DADA90-ECFE-4FFF-9A9E-18A41C929799}"/>
          </ac:picMkLst>
        </pc:picChg>
      </pc:sldChg>
      <pc:sldChg chg="addSp delSp modSp del mod">
        <pc:chgData name="Alex Kopp" userId="91aeafcc-a078-49ce-8adf-b030c3767bfa" providerId="ADAL" clId="{10CBC22C-99F5-4E3D-9514-1F1A4CC41BFF}" dt="2021-11-01T07:41:04.825" v="340" actId="47"/>
        <pc:sldMkLst>
          <pc:docMk/>
          <pc:sldMk cId="3941083155" sldId="377"/>
        </pc:sldMkLst>
        <pc:spChg chg="add del mod">
          <ac:chgData name="Alex Kopp" userId="91aeafcc-a078-49ce-8adf-b030c3767bfa" providerId="ADAL" clId="{10CBC22C-99F5-4E3D-9514-1F1A4CC41BFF}" dt="2021-11-01T07:38:35.685" v="236" actId="478"/>
          <ac:spMkLst>
            <pc:docMk/>
            <pc:sldMk cId="3941083155" sldId="377"/>
            <ac:spMk id="3" creationId="{4E23A041-A6E1-4042-ABAB-04FD0C26955E}"/>
          </ac:spMkLst>
        </pc:spChg>
        <pc:spChg chg="mod">
          <ac:chgData name="Alex Kopp" userId="91aeafcc-a078-49ce-8adf-b030c3767bfa" providerId="ADAL" clId="{10CBC22C-99F5-4E3D-9514-1F1A4CC41BFF}" dt="2021-11-01T07:38:43.732" v="237" actId="14100"/>
          <ac:spMkLst>
            <pc:docMk/>
            <pc:sldMk cId="3941083155" sldId="377"/>
            <ac:spMk id="11" creationId="{2822DA9B-26FB-4C58-BDCE-B061C152F9F0}"/>
          </ac:spMkLst>
        </pc:spChg>
        <pc:spChg chg="del">
          <ac:chgData name="Alex Kopp" userId="91aeafcc-a078-49ce-8adf-b030c3767bfa" providerId="ADAL" clId="{10CBC22C-99F5-4E3D-9514-1F1A4CC41BFF}" dt="2021-11-01T07:38:31.726" v="235" actId="478"/>
          <ac:spMkLst>
            <pc:docMk/>
            <pc:sldMk cId="3941083155" sldId="377"/>
            <ac:spMk id="14" creationId="{193AC2EA-C20B-4076-B0BF-0CB2EC87C911}"/>
          </ac:spMkLst>
        </pc:spChg>
      </pc:sldChg>
      <pc:sldChg chg="addSp delSp modSp add mod modAnim">
        <pc:chgData name="Alex Kopp" userId="91aeafcc-a078-49ce-8adf-b030c3767bfa" providerId="ADAL" clId="{10CBC22C-99F5-4E3D-9514-1F1A4CC41BFF}" dt="2021-11-01T08:00:40.429" v="817" actId="255"/>
        <pc:sldMkLst>
          <pc:docMk/>
          <pc:sldMk cId="1030606861" sldId="378"/>
        </pc:sldMkLst>
        <pc:spChg chg="del">
          <ac:chgData name="Alex Kopp" userId="91aeafcc-a078-49ce-8adf-b030c3767bfa" providerId="ADAL" clId="{10CBC22C-99F5-4E3D-9514-1F1A4CC41BFF}" dt="2021-11-01T07:57:50.982" v="789" actId="478"/>
          <ac:spMkLst>
            <pc:docMk/>
            <pc:sldMk cId="1030606861" sldId="378"/>
            <ac:spMk id="12" creationId="{4F83C49B-9B4C-4C41-93F7-DCB96045B738}"/>
          </ac:spMkLst>
        </pc:spChg>
        <pc:spChg chg="mod">
          <ac:chgData name="Alex Kopp" userId="91aeafcc-a078-49ce-8adf-b030c3767bfa" providerId="ADAL" clId="{10CBC22C-99F5-4E3D-9514-1F1A4CC41BFF}" dt="2021-11-01T08:00:40.429" v="817" actId="255"/>
          <ac:spMkLst>
            <pc:docMk/>
            <pc:sldMk cId="1030606861" sldId="378"/>
            <ac:spMk id="13" creationId="{FE75920B-F07D-420F-B9E7-3B8F66B2E601}"/>
          </ac:spMkLst>
        </pc:spChg>
        <pc:spChg chg="del">
          <ac:chgData name="Alex Kopp" userId="91aeafcc-a078-49ce-8adf-b030c3767bfa" providerId="ADAL" clId="{10CBC22C-99F5-4E3D-9514-1F1A4CC41BFF}" dt="2021-11-01T07:54:37.027" v="735" actId="478"/>
          <ac:spMkLst>
            <pc:docMk/>
            <pc:sldMk cId="1030606861" sldId="378"/>
            <ac:spMk id="14" creationId="{7B5C4E18-7061-41DC-88AA-DADF720877A4}"/>
          </ac:spMkLst>
        </pc:spChg>
        <pc:spChg chg="add mod">
          <ac:chgData name="Alex Kopp" userId="91aeafcc-a078-49ce-8adf-b030c3767bfa" providerId="ADAL" clId="{10CBC22C-99F5-4E3D-9514-1F1A4CC41BFF}" dt="2021-11-01T07:57:36.857" v="788" actId="14100"/>
          <ac:spMkLst>
            <pc:docMk/>
            <pc:sldMk cId="1030606861" sldId="378"/>
            <ac:spMk id="16" creationId="{2FEDA2F7-C789-494B-8DEC-8EFDF61BA527}"/>
          </ac:spMkLst>
        </pc:spChg>
        <pc:spChg chg="add mod ord">
          <ac:chgData name="Alex Kopp" userId="91aeafcc-a078-49ce-8adf-b030c3767bfa" providerId="ADAL" clId="{10CBC22C-99F5-4E3D-9514-1F1A4CC41BFF}" dt="2021-11-01T07:57:19.337" v="785" actId="14100"/>
          <ac:spMkLst>
            <pc:docMk/>
            <pc:sldMk cId="1030606861" sldId="378"/>
            <ac:spMk id="22" creationId="{21FBCC05-3FA2-41F5-A519-E430CDF1ADA4}"/>
          </ac:spMkLst>
        </pc:spChg>
        <pc:picChg chg="mod">
          <ac:chgData name="Alex Kopp" userId="91aeafcc-a078-49ce-8adf-b030c3767bfa" providerId="ADAL" clId="{10CBC22C-99F5-4E3D-9514-1F1A4CC41BFF}" dt="2021-11-01T07:57:34.648" v="787" actId="14100"/>
          <ac:picMkLst>
            <pc:docMk/>
            <pc:sldMk cId="1030606861" sldId="378"/>
            <ac:picMk id="10" creationId="{EE807E57-2349-40CA-8E9B-B18F73FF7D2E}"/>
          </ac:picMkLst>
        </pc:picChg>
        <pc:picChg chg="del">
          <ac:chgData name="Alex Kopp" userId="91aeafcc-a078-49ce-8adf-b030c3767bfa" providerId="ADAL" clId="{10CBC22C-99F5-4E3D-9514-1F1A4CC41BFF}" dt="2021-11-01T07:55:10.876" v="763" actId="478"/>
          <ac:picMkLst>
            <pc:docMk/>
            <pc:sldMk cId="1030606861" sldId="378"/>
            <ac:picMk id="15" creationId="{2EFBEDCC-729E-4D5D-9F52-F8604AA06C92}"/>
          </ac:picMkLst>
        </pc:picChg>
        <pc:picChg chg="add mod">
          <ac:chgData name="Alex Kopp" userId="91aeafcc-a078-49ce-8adf-b030c3767bfa" providerId="ADAL" clId="{10CBC22C-99F5-4E3D-9514-1F1A4CC41BFF}" dt="2021-11-01T07:57:28.460" v="786" actId="1076"/>
          <ac:picMkLst>
            <pc:docMk/>
            <pc:sldMk cId="1030606861" sldId="378"/>
            <ac:picMk id="17" creationId="{2D716A4F-FF7A-4949-9A80-B704DEE8EAAC}"/>
          </ac:picMkLst>
        </pc:picChg>
        <pc:picChg chg="del">
          <ac:chgData name="Alex Kopp" userId="91aeafcc-a078-49ce-8adf-b030c3767bfa" providerId="ADAL" clId="{10CBC22C-99F5-4E3D-9514-1F1A4CC41BFF}" dt="2021-11-01T07:54:41.768" v="737" actId="478"/>
          <ac:picMkLst>
            <pc:docMk/>
            <pc:sldMk cId="1030606861" sldId="378"/>
            <ac:picMk id="18" creationId="{41A09136-401F-4FD1-A100-C20E112EE444}"/>
          </ac:picMkLst>
        </pc:picChg>
        <pc:picChg chg="del">
          <ac:chgData name="Alex Kopp" userId="91aeafcc-a078-49ce-8adf-b030c3767bfa" providerId="ADAL" clId="{10CBC22C-99F5-4E3D-9514-1F1A4CC41BFF}" dt="2021-11-01T07:54:39.315" v="736" actId="478"/>
          <ac:picMkLst>
            <pc:docMk/>
            <pc:sldMk cId="1030606861" sldId="378"/>
            <ac:picMk id="20" creationId="{1DADB13A-E2CD-410A-A2BB-78A08FC5B774}"/>
          </ac:picMkLst>
        </pc:picChg>
        <pc:picChg chg="del">
          <ac:chgData name="Alex Kopp" userId="91aeafcc-a078-49ce-8adf-b030c3767bfa" providerId="ADAL" clId="{10CBC22C-99F5-4E3D-9514-1F1A4CC41BFF}" dt="2021-11-01T07:54:44.226" v="738" actId="478"/>
          <ac:picMkLst>
            <pc:docMk/>
            <pc:sldMk cId="1030606861" sldId="378"/>
            <ac:picMk id="21" creationId="{19DADA90-ECFE-4FFF-9A9E-18A41C92979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7CFC1-F4C7-4B7B-A683-2D88300ACE3D}" type="datetimeFigureOut">
              <a:rPr lang="en-AU" smtClean="0"/>
              <a:t>3/11/2021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38200" y="639763"/>
            <a:ext cx="5181600" cy="2916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3735445"/>
            <a:ext cx="5486400" cy="494976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FC07C-8822-4D4B-837D-8A6E82F017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8245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5463" y="3688623"/>
            <a:ext cx="5927074" cy="4485893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8892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6084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372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1843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5468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72114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6891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97138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489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872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6297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5481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5865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1449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8672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0071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6148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01112-CBA9-4C96-8F96-903833523C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325563"/>
          </a:xfrm>
          <a:solidFill>
            <a:srgbClr val="1C355E"/>
          </a:solidFill>
          <a:ln>
            <a:solidFill>
              <a:srgbClr val="1C355E"/>
            </a:solidFill>
          </a:ln>
        </p:spPr>
        <p:txBody>
          <a:bodyPr/>
          <a:lstStyle>
            <a:lvl1pPr>
              <a:tabLst>
                <a:tab pos="540000" algn="l"/>
              </a:tabLst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	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265D9-40E5-4F2D-A58C-1487883EC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A8409-D690-469B-A59B-2FE37C07E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92875"/>
            <a:ext cx="121920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B9EB2-E142-40A3-BA06-BBA5986EC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2875" y="6492874"/>
            <a:ext cx="6191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40E6A2-F42A-47AD-83D3-31487BA890E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6626006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6FC50-7E65-406B-89DC-3FA718010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defTabSz="540000">
              <a:tabLst>
                <a:tab pos="540000" algn="l"/>
              </a:tabLst>
              <a:defRPr/>
            </a:lvl1pPr>
          </a:lstStyle>
          <a:p>
            <a:r>
              <a:rPr lang="en-US"/>
              <a:t>	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BC1BF3-235E-4F84-87B4-648FD8F9A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6864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B92BC9-166D-406F-B1C1-2124FD756925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0"/>
            <a:ext cx="2628900" cy="6176963"/>
          </a:xfrm>
        </p:spPr>
        <p:txBody>
          <a:bodyPr vert="eaVert"/>
          <a:lstStyle>
            <a:lvl1pPr defTabSz="540000">
              <a:tabLst>
                <a:tab pos="540000" algn="l"/>
              </a:tabLst>
              <a:defRPr/>
            </a:lvl1pPr>
          </a:lstStyle>
          <a:p>
            <a:r>
              <a:rPr lang="en-US"/>
              <a:t>	Click to edit 	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4B2D00-C70C-4F05-BC8B-492B662D73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3B2BC18-5A3A-45C5-83EE-257A1AC20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6349" y="6519862"/>
            <a:ext cx="12198349" cy="365125"/>
          </a:xfrm>
          <a:prstGeom prst="rect">
            <a:avLst/>
          </a:prstGeom>
          <a:solidFill>
            <a:srgbClr val="009D4F"/>
          </a:solidFill>
          <a:ln>
            <a:solidFill>
              <a:srgbClr val="009D4F"/>
            </a:solidFill>
          </a:ln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7353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9C56A-4331-44ED-9D0A-10281A73FA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C45CE15-7F93-4CAA-9E4E-B65280362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2191998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C6B43-3E26-4894-BA10-6352BCECC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2875" y="6492874"/>
            <a:ext cx="619125" cy="365125"/>
          </a:xfrm>
          <a:prstGeom prst="rect">
            <a:avLst/>
          </a:prstGeom>
        </p:spPr>
        <p:txBody>
          <a:bodyPr/>
          <a:lstStyle/>
          <a:p>
            <a:fld id="{4040E6A2-F42A-47AD-83D3-31487BA890E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6111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2F173-A702-4F4D-8B4B-D49FCD49C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E03ECD6-6D78-4C28-8263-3406A07A88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12198349" cy="365125"/>
          </a:xfrm>
          <a:prstGeom prst="rect">
            <a:avLst/>
          </a:prstGeom>
          <a:solidFill>
            <a:srgbClr val="009D4F"/>
          </a:solidFill>
          <a:ln>
            <a:solidFill>
              <a:srgbClr val="009D4F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6BA7C3D-0C37-4921-A908-08B8718DB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2874" y="6492874"/>
            <a:ext cx="6191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40E6A2-F42A-47AD-83D3-31487BA890E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1975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79F8E-6B21-4A7A-82E5-67726C6CB4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defTabSz="540000">
              <a:tabLst>
                <a:tab pos="540000" algn="l"/>
              </a:tabLst>
              <a:defRPr/>
            </a:lvl1pPr>
          </a:lstStyle>
          <a:p>
            <a:r>
              <a:rPr lang="en-US"/>
              <a:t> 	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B7A95-EC86-4BCB-93F5-FCC690FF14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B950EC-025E-4D80-BE47-332D59586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BDE1D74-4382-440B-933F-B31FD44DC2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12198349" cy="365125"/>
          </a:xfrm>
          <a:prstGeom prst="rect">
            <a:avLst/>
          </a:prstGeom>
          <a:solidFill>
            <a:srgbClr val="009D4F"/>
          </a:solidFill>
          <a:ln>
            <a:solidFill>
              <a:srgbClr val="009D4F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DFD25E2-67E3-4AE4-88B4-A03A24B225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2874" y="6492874"/>
            <a:ext cx="6191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40E6A2-F42A-47AD-83D3-31487BA890E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4502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0BD68-0177-4DB4-A850-9607B33B34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defTabSz="540000">
              <a:tabLst>
                <a:tab pos="540000" algn="l"/>
              </a:tabLst>
              <a:defRPr/>
            </a:lvl1pPr>
          </a:lstStyle>
          <a:p>
            <a:r>
              <a:rPr lang="en-US"/>
              <a:t>	Click to edit Master title style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717811-AD95-462B-AE29-238EE495F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F8B002-747C-4433-8415-902632DB6D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9E80112-3017-444B-9946-2C42422A0F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12198349" cy="365125"/>
          </a:xfrm>
          <a:prstGeom prst="rect">
            <a:avLst/>
          </a:prstGeom>
          <a:solidFill>
            <a:srgbClr val="009D4F"/>
          </a:solidFill>
          <a:ln>
            <a:solidFill>
              <a:srgbClr val="009D4F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263904B-D1DD-4149-B1B8-951B161E3D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72874" y="6492874"/>
            <a:ext cx="6191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40E6A2-F42A-47AD-83D3-31487BA890E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208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9C51D-B500-4FC8-A5EF-DB2E65569A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defTabSz="540000">
              <a:tabLst>
                <a:tab pos="540000" algn="l"/>
              </a:tabLst>
              <a:defRPr/>
            </a:lvl1pPr>
          </a:lstStyle>
          <a:p>
            <a:r>
              <a:rPr lang="en-US"/>
              <a:t>	Click to edit Master title style</a:t>
            </a: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B98074-8DB7-4B3A-85CB-79C1F34A557A}"/>
              </a:ext>
            </a:extLst>
          </p:cNvPr>
          <p:cNvSpPr txBox="1">
            <a:spLocks/>
          </p:cNvSpPr>
          <p:nvPr userDrawn="1"/>
        </p:nvSpPr>
        <p:spPr>
          <a:xfrm>
            <a:off x="11572875" y="6305551"/>
            <a:ext cx="619125" cy="52069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40E6A2-F42A-47AD-83D3-31487BA890E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D1C8260-5B21-47D5-9BEE-67FE4ECE30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05939"/>
            <a:ext cx="12198349" cy="365125"/>
          </a:xfrm>
          <a:prstGeom prst="rect">
            <a:avLst/>
          </a:prstGeom>
          <a:solidFill>
            <a:srgbClr val="009D4F"/>
          </a:solidFill>
          <a:ln>
            <a:solidFill>
              <a:srgbClr val="009D4F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6A66332-CB5C-4B73-A619-1500E96A28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2874" y="6492874"/>
            <a:ext cx="6191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40E6A2-F42A-47AD-83D3-31487BA890E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561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F7B4F-2F0D-45CC-BCEE-863B1E75ED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12198349" cy="365125"/>
          </a:xfrm>
          <a:prstGeom prst="rect">
            <a:avLst/>
          </a:prstGeom>
          <a:solidFill>
            <a:srgbClr val="009D4F"/>
          </a:solidFill>
          <a:ln>
            <a:solidFill>
              <a:srgbClr val="009D4F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B7E6F0-E375-47CA-A53F-661FD0BBC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2874" y="6492874"/>
            <a:ext cx="6191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40E6A2-F42A-47AD-83D3-31487BA890E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6756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4FC06-4FE5-4392-B58E-55F76DB02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defTabSz="540000">
              <a:tabLst>
                <a:tab pos="540000" algn="l"/>
              </a:tabLst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186DD-5489-404F-A55F-70943DF2D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60A26-9DD7-476C-9F58-1AB924AF71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E5890F-6F0A-4ED2-A6E0-F80ABC976E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6349" y="6519862"/>
            <a:ext cx="12198349" cy="365125"/>
          </a:xfrm>
          <a:prstGeom prst="rect">
            <a:avLst/>
          </a:prstGeom>
          <a:solidFill>
            <a:srgbClr val="009D4F"/>
          </a:solidFill>
          <a:ln>
            <a:solidFill>
              <a:srgbClr val="009D4F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719FD93-BF89-4AFB-BFE7-E9668829A8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2874" y="6492874"/>
            <a:ext cx="6191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40E6A2-F42A-47AD-83D3-31487BA890E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0802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D1300-E170-4979-9102-138045DC5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7449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B011EF-00BD-406D-8C01-A55B552C7A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78400" y="457201"/>
            <a:ext cx="6373812" cy="54086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ECA113-4740-4067-921A-27E8ABD718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73300"/>
            <a:ext cx="3744912" cy="35956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1880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8323BA-E72A-47FE-B181-3590465B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1C355E"/>
          </a:solidFill>
          <a:ln>
            <a:solidFill>
              <a:srgbClr val="1C355E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 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108B2-5893-4912-89A3-269A8A666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52665B7-71A2-4EC1-AB81-64480E7866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6492875"/>
            <a:ext cx="12191999" cy="365125"/>
          </a:xfrm>
          <a:prstGeom prst="rect">
            <a:avLst/>
          </a:prstGeom>
          <a:solidFill>
            <a:srgbClr val="009D4F"/>
          </a:solidFill>
          <a:ln>
            <a:solidFill>
              <a:srgbClr val="009D4F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E4352CD-63E7-4712-85F0-453C544EA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2874" y="6492874"/>
            <a:ext cx="6191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40E6A2-F42A-47AD-83D3-31487BA890E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5253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://www.freedom.org.au/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psychlopaedia.org/health/how-to-shop-for-a-psychologist/" TargetMode="External"/><Relationship Id="rId4" Type="http://schemas.openxmlformats.org/officeDocument/2006/relationships/image" Target="../media/image27.jp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mhfa.com.au/mental-health-first-aid-guidelines" TargetMode="External"/><Relationship Id="rId7" Type="http://schemas.openxmlformats.org/officeDocument/2006/relationships/hyperlink" Target="http://www.moneysmart.gov.au/" TargetMode="External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eadspace.org.au/" TargetMode="External"/><Relationship Id="rId11" Type="http://schemas.openxmlformats.org/officeDocument/2006/relationships/image" Target="../media/image16.png"/><Relationship Id="rId5" Type="http://schemas.openxmlformats.org/officeDocument/2006/relationships/hyperlink" Target="http://www.relationships.org.au/" TargetMode="External"/><Relationship Id="rId10" Type="http://schemas.openxmlformats.org/officeDocument/2006/relationships/image" Target="../media/image30.jpeg"/><Relationship Id="rId4" Type="http://schemas.openxmlformats.org/officeDocument/2006/relationships/hyperlink" Target="https://au.reachout.com/" TargetMode="External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u.reachout.com/articles/how-age-affects-confidentiality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hyperlink" Target="https://www.yacwa.org.au/ways/" TargetMode="Externa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s://askizzy.org.au/" TargetMode="External"/><Relationship Id="rId7" Type="http://schemas.openxmlformats.org/officeDocument/2006/relationships/image" Target="../media/image34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onnectgroups.org.au/" TargetMode="External"/><Relationship Id="rId11" Type="http://schemas.openxmlformats.org/officeDocument/2006/relationships/image" Target="../media/image38.png"/><Relationship Id="rId5" Type="http://schemas.openxmlformats.org/officeDocument/2006/relationships/hyperlink" Target="https://www.healthdirect.gov.au/australian-health-services" TargetMode="External"/><Relationship Id="rId10" Type="http://schemas.openxmlformats.org/officeDocument/2006/relationships/image" Target="../media/image37.svg"/><Relationship Id="rId4" Type="http://schemas.openxmlformats.org/officeDocument/2006/relationships/hyperlink" Target="https://waconnect.org.au/" TargetMode="External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tiktok.com/@overtime/video/6910017850027576581?sender_device=pc&amp;sender_web_id=6953420052806026753&amp;is_from_webapp=v1&amp;is_copy_url=0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US_Navy_100423-N-9860Y-001_Sailors_assigned_to_the_Center_for_Naval_Aviation_Technical_Training_Unit_Whidbey_Island_collect_trash_in_the_Saratoga_Heights_housing_area_during_the_Great_American_Clean_Up.jpg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blog.chrisrowbury.com/2008/09/singing-together.html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hyperlink" Target="https://pxhere.com/en/photo/1554897" TargetMode="External"/><Relationship Id="rId4" Type="http://schemas.openxmlformats.org/officeDocument/2006/relationships/image" Target="../media/image22.jpe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on a couch with a dog&#10;&#10;Description automatically generated with medium confidence">
            <a:extLst>
              <a:ext uri="{FF2B5EF4-FFF2-40B4-BE49-F238E27FC236}">
                <a16:creationId xmlns:a16="http://schemas.microsoft.com/office/drawing/2014/main" id="{C441D3CB-1FAE-4F9B-9FBF-71E8F1376D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8" b="15737"/>
          <a:stretch/>
        </p:blipFill>
        <p:spPr>
          <a:xfrm>
            <a:off x="-1" y="0"/>
            <a:ext cx="9781953" cy="6857999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BBAD94B7-C41C-42AB-B16D-247A9A0D7F4C}"/>
              </a:ext>
            </a:extLst>
          </p:cNvPr>
          <p:cNvSpPr txBox="1">
            <a:spLocks/>
          </p:cNvSpPr>
          <p:nvPr/>
        </p:nvSpPr>
        <p:spPr>
          <a:xfrm>
            <a:off x="7825563" y="1"/>
            <a:ext cx="4366437" cy="6858000"/>
          </a:xfrm>
          <a:prstGeom prst="rect">
            <a:avLst/>
          </a:prstGeom>
          <a:solidFill>
            <a:srgbClr val="1C355E"/>
          </a:solidFill>
          <a:ln>
            <a:solidFill>
              <a:srgbClr val="1C355E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540000" algn="l"/>
              </a:tabLst>
            </a:pPr>
            <a:endParaRPr lang="en-AU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F2A3B4E-F368-4B4D-9B4D-07B658980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47" y="2628894"/>
            <a:ext cx="3079197" cy="9117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41C9C-6331-4981-A9C5-023761C41C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907" y="5797176"/>
            <a:ext cx="3673086" cy="47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50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19D8C1-62FE-4567-800B-929545F93C58}"/>
              </a:ext>
            </a:extLst>
          </p:cNvPr>
          <p:cNvSpPr/>
          <p:nvPr/>
        </p:nvSpPr>
        <p:spPr>
          <a:xfrm>
            <a:off x="3539" y="0"/>
            <a:ext cx="12192000" cy="6858000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22DA9B-26FB-4C58-BDCE-B061C152F9F0}"/>
              </a:ext>
            </a:extLst>
          </p:cNvPr>
          <p:cNvSpPr txBox="1"/>
          <p:nvPr/>
        </p:nvSpPr>
        <p:spPr>
          <a:xfrm>
            <a:off x="6825198" y="2243079"/>
            <a:ext cx="4991988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Help lines, </a:t>
            </a:r>
            <a:r>
              <a:rPr lang="en-US" sz="2000" dirty="0" err="1">
                <a:solidFill>
                  <a:schemeClr val="bg1"/>
                </a:solidFill>
                <a:latin typeface="Century Gothic"/>
                <a:cs typeface="Times New Roman"/>
              </a:rPr>
              <a:t>eg</a:t>
            </a:r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:</a:t>
            </a:r>
          </a:p>
          <a:p>
            <a:endParaRPr lang="en-US" sz="2000" dirty="0">
              <a:solidFill>
                <a:schemeClr val="bg1"/>
              </a:solidFill>
              <a:latin typeface="Century Gothic"/>
              <a:cs typeface="Times New Roman"/>
            </a:endParaRPr>
          </a:p>
          <a:p>
            <a:pPr lvl="1"/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SANE (1800 18 7263)</a:t>
            </a:r>
          </a:p>
          <a:p>
            <a:endParaRPr lang="en-US" sz="2000" dirty="0">
              <a:solidFill>
                <a:schemeClr val="bg1"/>
              </a:solidFill>
              <a:latin typeface="Century Gothic"/>
              <a:cs typeface="Times New Roman"/>
            </a:endParaRPr>
          </a:p>
          <a:p>
            <a:endParaRPr lang="en-US" sz="2000" dirty="0">
              <a:solidFill>
                <a:schemeClr val="bg1"/>
              </a:solidFill>
              <a:latin typeface="Century Gothic"/>
              <a:cs typeface="Times New Roman"/>
            </a:endParaRPr>
          </a:p>
          <a:p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Support groups and organisations, </a:t>
            </a:r>
            <a:r>
              <a:rPr lang="en-US" sz="2000" dirty="0" err="1">
                <a:solidFill>
                  <a:schemeClr val="bg1"/>
                </a:solidFill>
                <a:latin typeface="Century Gothic"/>
                <a:cs typeface="Times New Roman"/>
              </a:rPr>
              <a:t>eg</a:t>
            </a:r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:</a:t>
            </a:r>
          </a:p>
          <a:p>
            <a:endParaRPr lang="en-US" sz="2000" dirty="0">
              <a:solidFill>
                <a:schemeClr val="bg1"/>
              </a:solidFill>
              <a:latin typeface="Century Gothic"/>
              <a:cs typeface="Times New Roman"/>
            </a:endParaRPr>
          </a:p>
          <a:p>
            <a:pPr lvl="1"/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Freedom Centre, LGBTIQ support </a:t>
            </a:r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www.freedom.org.au</a:t>
            </a:r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 </a:t>
            </a:r>
            <a:endParaRPr lang="en-AU" sz="2000" dirty="0">
              <a:solidFill>
                <a:schemeClr val="bg1"/>
              </a:solidFill>
              <a:latin typeface="Century Gothic"/>
              <a:cs typeface="Times New Roman"/>
            </a:endParaRPr>
          </a:p>
          <a:p>
            <a:endParaRPr lang="en-US" sz="2000" dirty="0">
              <a:solidFill>
                <a:schemeClr val="bg1"/>
              </a:solidFill>
              <a:latin typeface="Century Gothic"/>
              <a:cs typeface="Times New Roman"/>
            </a:endParaRPr>
          </a:p>
          <a:p>
            <a:endParaRPr lang="en-US" dirty="0">
              <a:solidFill>
                <a:schemeClr val="bg1"/>
              </a:solidFill>
              <a:latin typeface="Century Gothic"/>
              <a:cs typeface="Times New Roman"/>
            </a:endParaRPr>
          </a:p>
          <a:p>
            <a:endParaRPr lang="en-AU" sz="2000" dirty="0">
              <a:solidFill>
                <a:schemeClr val="bg1"/>
              </a:solidFill>
              <a:latin typeface="Century Gothic"/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Century Gothic"/>
              <a:cs typeface="Times New Roman"/>
            </a:endParaRPr>
          </a:p>
          <a:p>
            <a:pPr algn="ctr"/>
            <a:endParaRPr lang="en-AU" sz="2000" dirty="0">
              <a:latin typeface="Century Gothic"/>
              <a:cs typeface="Times New Roman"/>
            </a:endParaRPr>
          </a:p>
        </p:txBody>
      </p:sp>
      <p:pic>
        <p:nvPicPr>
          <p:cNvPr id="4" name="Picture 3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6090EA75-4234-4688-AC03-FA0EF4EA69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8942" r="18528"/>
          <a:stretch/>
        </p:blipFill>
        <p:spPr>
          <a:xfrm>
            <a:off x="0" y="-7454"/>
            <a:ext cx="6439456" cy="68654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807E57-2349-40CA-8E9B-B18F73FF7D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0" y="6050152"/>
            <a:ext cx="6081827" cy="4533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83C49B-9B4C-4C41-93F7-DCB96045B738}"/>
              </a:ext>
            </a:extLst>
          </p:cNvPr>
          <p:cNvSpPr txBox="1"/>
          <p:nvPr/>
        </p:nvSpPr>
        <p:spPr>
          <a:xfrm>
            <a:off x="403922" y="6313313"/>
            <a:ext cx="111708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/>
                <a:cs typeface="Times New Roman"/>
              </a:rPr>
              <a:t>What Helps</a:t>
            </a:r>
            <a:endParaRPr lang="en-AU" sz="16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50A44D-2342-49EA-A6D4-5AE533A0640A}"/>
              </a:ext>
            </a:extLst>
          </p:cNvPr>
          <p:cNvSpPr txBox="1"/>
          <p:nvPr/>
        </p:nvSpPr>
        <p:spPr>
          <a:xfrm>
            <a:off x="7067584" y="414093"/>
            <a:ext cx="472569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/>
                <a:cs typeface="Times New Roman"/>
              </a:rPr>
              <a:t>Learning about what works</a:t>
            </a:r>
            <a:endParaRPr lang="en-AU" sz="4400" b="1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pic>
        <p:nvPicPr>
          <p:cNvPr id="3" name="Picture 2" descr="A group of people walking&#10;&#10;Description automatically generated">
            <a:extLst>
              <a:ext uri="{FF2B5EF4-FFF2-40B4-BE49-F238E27FC236}">
                <a16:creationId xmlns:a16="http://schemas.microsoft.com/office/drawing/2014/main" id="{50DDC430-09A0-4C0F-9819-CCE675FD6F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2" t="6142" r="19246"/>
          <a:stretch/>
        </p:blipFill>
        <p:spPr>
          <a:xfrm>
            <a:off x="1" y="-23658"/>
            <a:ext cx="6446844" cy="6865454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05020AC4-248B-4D74-A3A1-D6B86855A4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972" y="2911908"/>
            <a:ext cx="253145" cy="263373"/>
          </a:xfrm>
          <a:prstGeom prst="rect">
            <a:avLst/>
          </a:prstGeom>
        </p:spPr>
      </p:pic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715E3824-DFDC-48BB-B4EC-405B31D5A4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554" y="4492229"/>
            <a:ext cx="211459" cy="2200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AA4BD0-751C-49D5-8A0D-757CD74625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0" y="6086532"/>
            <a:ext cx="6081827" cy="4533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717C3E-44BE-4700-8D4D-32A635A9E862}"/>
              </a:ext>
            </a:extLst>
          </p:cNvPr>
          <p:cNvSpPr txBox="1"/>
          <p:nvPr/>
        </p:nvSpPr>
        <p:spPr>
          <a:xfrm>
            <a:off x="238822" y="6370560"/>
            <a:ext cx="111708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/>
                <a:cs typeface="Times New Roman"/>
              </a:rPr>
              <a:t>What Helps</a:t>
            </a:r>
            <a:endParaRPr lang="en-AU" sz="16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21664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6596A41-5892-47FF-A9C6-D5D69973442C}"/>
              </a:ext>
            </a:extLst>
          </p:cNvPr>
          <p:cNvSpPr/>
          <p:nvPr/>
        </p:nvSpPr>
        <p:spPr>
          <a:xfrm>
            <a:off x="4189228" y="3934047"/>
            <a:ext cx="3530009" cy="2379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19D8C1-62FE-4567-800B-929545F93C58}"/>
              </a:ext>
            </a:extLst>
          </p:cNvPr>
          <p:cNvSpPr/>
          <p:nvPr/>
        </p:nvSpPr>
        <p:spPr>
          <a:xfrm>
            <a:off x="3539" y="0"/>
            <a:ext cx="12192000" cy="6858000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83C49B-9B4C-4C41-93F7-DCB96045B738}"/>
              </a:ext>
            </a:extLst>
          </p:cNvPr>
          <p:cNvSpPr txBox="1"/>
          <p:nvPr/>
        </p:nvSpPr>
        <p:spPr>
          <a:xfrm>
            <a:off x="393700" y="6313313"/>
            <a:ext cx="111810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/>
                <a:cs typeface="Times New Roman"/>
              </a:rPr>
              <a:t>What Helps</a:t>
            </a:r>
            <a:endParaRPr lang="en-AU" sz="16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75920B-F07D-420F-B9E7-3B8F66B2E601}"/>
              </a:ext>
            </a:extLst>
          </p:cNvPr>
          <p:cNvSpPr txBox="1"/>
          <p:nvPr/>
        </p:nvSpPr>
        <p:spPr>
          <a:xfrm>
            <a:off x="628684" y="414093"/>
            <a:ext cx="472569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/>
                <a:cs typeface="Times New Roman"/>
              </a:rPr>
              <a:t>Learning about what works</a:t>
            </a:r>
            <a:endParaRPr lang="en-AU" sz="4400" b="1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5C4E18-7061-41DC-88AA-DADF720877A4}"/>
              </a:ext>
            </a:extLst>
          </p:cNvPr>
          <p:cNvSpPr txBox="1"/>
          <p:nvPr/>
        </p:nvSpPr>
        <p:spPr>
          <a:xfrm>
            <a:off x="628683" y="2026882"/>
            <a:ext cx="4725698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Websites, </a:t>
            </a:r>
            <a:r>
              <a:rPr lang="en-US" sz="2000" dirty="0" err="1">
                <a:solidFill>
                  <a:schemeClr val="bg1"/>
                </a:solidFill>
                <a:latin typeface="Century Gothic"/>
                <a:cs typeface="Times New Roman"/>
              </a:rPr>
              <a:t>eg</a:t>
            </a:r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:</a:t>
            </a:r>
          </a:p>
          <a:p>
            <a:pPr lvl="1"/>
            <a:endParaRPr lang="en-US" sz="2000" dirty="0">
              <a:solidFill>
                <a:schemeClr val="bg1"/>
              </a:solidFill>
              <a:latin typeface="Century Gothic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2000" dirty="0">
                <a:solidFill>
                  <a:schemeClr val="bg1"/>
                </a:solidFill>
                <a:latin typeface="Century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au.reachout.com</a:t>
            </a:r>
            <a:r>
              <a:rPr lang="en-US" sz="2000" dirty="0">
                <a:solidFill>
                  <a:schemeClr val="bg1"/>
                </a:solidFill>
                <a:latin typeface="Century Gothic"/>
              </a:rPr>
              <a:t> for information about mental health</a:t>
            </a:r>
          </a:p>
          <a:p>
            <a:pPr lvl="1"/>
            <a:endParaRPr lang="en-AU" sz="2000" dirty="0">
              <a:solidFill>
                <a:schemeClr val="bg1"/>
              </a:solidFill>
              <a:latin typeface="Century Gothic"/>
              <a:cs typeface="Times New Roman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AU" sz="2000" dirty="0">
                <a:solidFill>
                  <a:schemeClr val="bg1"/>
                </a:solidFill>
                <a:latin typeface="Century Gothic"/>
                <a:cs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headspace.org.au</a:t>
            </a:r>
            <a:r>
              <a:rPr lang="en-AU" sz="2000" dirty="0">
                <a:solidFill>
                  <a:schemeClr val="bg1"/>
                </a:solidFill>
                <a:latin typeface="Century Gothic"/>
                <a:cs typeface="Times New Roman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for information about life matters, relationships</a:t>
            </a:r>
          </a:p>
          <a:p>
            <a:pPr lvl="1"/>
            <a:endParaRPr lang="en-US" sz="2000" dirty="0">
              <a:solidFill>
                <a:schemeClr val="bg1"/>
              </a:solidFill>
              <a:ea typeface="+mn-lt"/>
              <a:cs typeface="+mn-lt"/>
            </a:endParaRPr>
          </a:p>
          <a:p>
            <a:pPr lvl="1"/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moneysmart.gov.au</a:t>
            </a:r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 for information about managing money and reducing debt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591E0C0-7C39-44C6-BE65-CC487F7E2134}"/>
              </a:ext>
            </a:extLst>
          </p:cNvPr>
          <p:cNvSpPr/>
          <p:nvPr/>
        </p:nvSpPr>
        <p:spPr>
          <a:xfrm>
            <a:off x="5748696" y="0"/>
            <a:ext cx="6446843" cy="6858000"/>
          </a:xfrm>
          <a:prstGeom prst="rect">
            <a:avLst/>
          </a:prstGeom>
          <a:solidFill>
            <a:srgbClr val="009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807E57-2349-40CA-8E9B-B18F73FF7D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08" y="6029285"/>
            <a:ext cx="5169174" cy="4533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F4C5A7-EA26-4FAD-B513-D8B0F3B81A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6" b="4946"/>
          <a:stretch/>
        </p:blipFill>
        <p:spPr>
          <a:xfrm>
            <a:off x="6745781" y="3704742"/>
            <a:ext cx="4301422" cy="2196999"/>
          </a:xfrm>
          <a:prstGeom prst="round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E1DCC6-5B53-4967-8287-CB39F3304A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" b="1736"/>
          <a:stretch/>
        </p:blipFill>
        <p:spPr>
          <a:xfrm>
            <a:off x="6745781" y="544686"/>
            <a:ext cx="4301422" cy="2763779"/>
          </a:xfrm>
          <a:prstGeom prst="round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B624280D-A5A3-4AC2-B8C6-416BFA1EB4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62" y="4885342"/>
            <a:ext cx="226466" cy="235616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43FAEAD0-633A-4CC1-8997-E28E3B39A2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76" y="2753650"/>
            <a:ext cx="253145" cy="263373"/>
          </a:xfrm>
          <a:prstGeom prst="rect">
            <a:avLst/>
          </a:prstGeom>
        </p:spPr>
      </p:pic>
      <p:pic>
        <p:nvPicPr>
          <p:cNvPr id="27" name="Picture 2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201FB74-F0E4-449F-96C9-9570306C72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62" y="3687689"/>
            <a:ext cx="211459" cy="22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46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person, sitting, person&#10;&#10;Description automatically generated">
            <a:extLst>
              <a:ext uri="{FF2B5EF4-FFF2-40B4-BE49-F238E27FC236}">
                <a16:creationId xmlns:a16="http://schemas.microsoft.com/office/drawing/2014/main" id="{96AA5430-0551-451F-8AC6-46D2681232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" r="-1"/>
          <a:stretch/>
        </p:blipFill>
        <p:spPr>
          <a:xfrm>
            <a:off x="-44333" y="3068"/>
            <a:ext cx="9378401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A01CF49-DCC9-4692-A86A-C1BA2D739465}"/>
              </a:ext>
            </a:extLst>
          </p:cNvPr>
          <p:cNvSpPr/>
          <p:nvPr/>
        </p:nvSpPr>
        <p:spPr>
          <a:xfrm>
            <a:off x="6898641" y="0"/>
            <a:ext cx="5331459" cy="6858000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7328A6-CE75-4477-A188-34B0D1786929}"/>
              </a:ext>
            </a:extLst>
          </p:cNvPr>
          <p:cNvSpPr txBox="1"/>
          <p:nvPr/>
        </p:nvSpPr>
        <p:spPr>
          <a:xfrm>
            <a:off x="7682180" y="2017591"/>
            <a:ext cx="4258161" cy="4196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AU" sz="2000" dirty="0">
                <a:solidFill>
                  <a:schemeClr val="bg1"/>
                </a:solidFill>
                <a:latin typeface="Century Gothic"/>
                <a:cs typeface="Times New Roman"/>
              </a:rPr>
              <a:t>Start with contacting a help line or a GP (make sure you have a Medicare card)</a:t>
            </a:r>
          </a:p>
          <a:p>
            <a:pPr>
              <a:lnSpc>
                <a:spcPct val="120000"/>
              </a:lnSpc>
            </a:pPr>
            <a:endParaRPr lang="en-AU" sz="2000" dirty="0">
              <a:solidFill>
                <a:schemeClr val="bg1"/>
              </a:solidFill>
              <a:latin typeface="Century Gothic"/>
              <a:cs typeface="Times New Roman"/>
            </a:endParaRPr>
          </a:p>
          <a:p>
            <a:pPr>
              <a:lnSpc>
                <a:spcPct val="120000"/>
              </a:lnSpc>
            </a:pPr>
            <a:r>
              <a:rPr lang="en-AU" sz="2000" dirty="0">
                <a:solidFill>
                  <a:schemeClr val="bg1"/>
                </a:solidFill>
                <a:latin typeface="Century Gothic"/>
                <a:cs typeface="Times New Roman"/>
              </a:rPr>
              <a:t>Ask for a ‘Mental Health Plan’</a:t>
            </a:r>
          </a:p>
          <a:p>
            <a:pPr>
              <a:lnSpc>
                <a:spcPct val="120000"/>
              </a:lnSpc>
            </a:pPr>
            <a:endParaRPr lang="en-AU" sz="2000" dirty="0">
              <a:solidFill>
                <a:schemeClr val="bg1"/>
              </a:solidFill>
              <a:latin typeface="Century Gothic"/>
              <a:cs typeface="Times New Roman"/>
            </a:endParaRPr>
          </a:p>
          <a:p>
            <a:pPr>
              <a:lnSpc>
                <a:spcPct val="120000"/>
              </a:lnSpc>
            </a:pPr>
            <a:r>
              <a:rPr lang="en-AU" sz="2000" dirty="0">
                <a:solidFill>
                  <a:schemeClr val="bg1"/>
                </a:solidFill>
                <a:latin typeface="Century Gothic"/>
                <a:cs typeface="Times New Roman"/>
              </a:rPr>
              <a:t>Ask for a referral to a counsellor or psychologist</a:t>
            </a:r>
          </a:p>
          <a:p>
            <a:pPr>
              <a:lnSpc>
                <a:spcPct val="120000"/>
              </a:lnSpc>
            </a:pPr>
            <a:endParaRPr lang="en-AU" sz="2000" dirty="0">
              <a:solidFill>
                <a:schemeClr val="bg1"/>
              </a:solidFill>
              <a:latin typeface="Century Gothic"/>
              <a:cs typeface="Times New Roman"/>
            </a:endParaRPr>
          </a:p>
          <a:p>
            <a:pPr>
              <a:lnSpc>
                <a:spcPct val="120000"/>
              </a:lnSpc>
            </a:pPr>
            <a:r>
              <a:rPr lang="en-AU" sz="2000" dirty="0">
                <a:solidFill>
                  <a:schemeClr val="bg1"/>
                </a:solidFill>
                <a:latin typeface="Century Gothic"/>
                <a:cs typeface="Times New Roman"/>
              </a:rPr>
              <a:t>‘Shop around’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endParaRPr lang="en-AU" sz="2000" dirty="0">
              <a:solidFill>
                <a:srgbClr val="191919"/>
              </a:solidFill>
              <a:latin typeface="Century Gothic"/>
              <a:cs typeface="Times New Roman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DA01501-4BA8-4E13-8C79-E1EBB189EB41}"/>
              </a:ext>
            </a:extLst>
          </p:cNvPr>
          <p:cNvSpPr txBox="1">
            <a:spLocks/>
          </p:cNvSpPr>
          <p:nvPr/>
        </p:nvSpPr>
        <p:spPr>
          <a:xfrm>
            <a:off x="7537467" y="3429000"/>
            <a:ext cx="4975788" cy="290917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AU" sz="1800" dirty="0">
              <a:solidFill>
                <a:srgbClr val="191919"/>
              </a:solidFill>
              <a:latin typeface="Century Gothic"/>
              <a:cs typeface="Times New Roman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DEB685-8152-4E1F-996E-281984367F34}"/>
              </a:ext>
            </a:extLst>
          </p:cNvPr>
          <p:cNvSpPr txBox="1"/>
          <p:nvPr/>
        </p:nvSpPr>
        <p:spPr>
          <a:xfrm>
            <a:off x="6898641" y="414093"/>
            <a:ext cx="529335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/>
                <a:cs typeface="Times New Roman"/>
              </a:rPr>
              <a:t>Professional Helpers</a:t>
            </a:r>
            <a:endParaRPr lang="en-AU" sz="4400" b="1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70A99FE5-6842-4AA7-965F-1DDEB680C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14" y="5441251"/>
            <a:ext cx="226466" cy="235616"/>
          </a:xfrm>
          <a:prstGeom prst="rect">
            <a:avLst/>
          </a:prstGeom>
        </p:spPr>
      </p:pic>
      <p:pic>
        <p:nvPicPr>
          <p:cNvPr id="18" name="Picture 17" descr="A picture containing clipart&#10;&#10;Description automatically generated">
            <a:extLst>
              <a:ext uri="{FF2B5EF4-FFF2-40B4-BE49-F238E27FC236}">
                <a16:creationId xmlns:a16="http://schemas.microsoft.com/office/drawing/2014/main" id="{8967EE3A-A9FC-4EFC-9C21-8B6A425F0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162" y="2156273"/>
            <a:ext cx="211459" cy="220003"/>
          </a:xfrm>
          <a:prstGeom prst="rect">
            <a:avLst/>
          </a:prstGeom>
        </p:spPr>
      </p:pic>
      <p:pic>
        <p:nvPicPr>
          <p:cNvPr id="27" name="Picture 26" descr="Shape&#10;&#10;Description automatically generated">
            <a:extLst>
              <a:ext uri="{FF2B5EF4-FFF2-40B4-BE49-F238E27FC236}">
                <a16:creationId xmlns:a16="http://schemas.microsoft.com/office/drawing/2014/main" id="{86D5D3E1-79A5-4595-9476-2C9749A12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155" y="3609521"/>
            <a:ext cx="253145" cy="263373"/>
          </a:xfrm>
          <a:prstGeom prst="rect">
            <a:avLst/>
          </a:prstGeom>
        </p:spPr>
      </p:pic>
      <p:pic>
        <p:nvPicPr>
          <p:cNvPr id="28" name="Picture 27" descr="A picture containing clipart&#10;&#10;Description automatically generated">
            <a:extLst>
              <a:ext uri="{FF2B5EF4-FFF2-40B4-BE49-F238E27FC236}">
                <a16:creationId xmlns:a16="http://schemas.microsoft.com/office/drawing/2014/main" id="{AC32642F-A496-4594-A743-F7083BBD9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822" y="4356338"/>
            <a:ext cx="211459" cy="22000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20F2C3D-4F48-4715-9543-75B21D1D6A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0" y="6086532"/>
            <a:ext cx="6223509" cy="45330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41E7792-21B1-412F-A7D8-D3DA2D4215DD}"/>
              </a:ext>
            </a:extLst>
          </p:cNvPr>
          <p:cNvSpPr txBox="1"/>
          <p:nvPr/>
        </p:nvSpPr>
        <p:spPr>
          <a:xfrm>
            <a:off x="238822" y="6370560"/>
            <a:ext cx="111708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/>
                <a:cs typeface="Times New Roman"/>
              </a:rPr>
              <a:t>What Helps</a:t>
            </a:r>
            <a:endParaRPr lang="en-AU" sz="16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44645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E919C6-84BA-49C0-A1D4-8E4CCD44FF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22DA9B-26FB-4C58-BDCE-B061C152F9F0}"/>
              </a:ext>
            </a:extLst>
          </p:cNvPr>
          <p:cNvSpPr txBox="1"/>
          <p:nvPr/>
        </p:nvSpPr>
        <p:spPr>
          <a:xfrm>
            <a:off x="0" y="414093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Confidentiality</a:t>
            </a:r>
            <a:endParaRPr lang="en-AU" sz="4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49348F-DEA6-4674-BAD1-CE49CA4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0" y="6050152"/>
            <a:ext cx="11709990" cy="453305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93AC2EA-C20B-4076-B0BF-0CB2EC87C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50404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AU" sz="2400" b="1" dirty="0">
                <a:solidFill>
                  <a:schemeClr val="bg1"/>
                </a:solidFill>
                <a:latin typeface="Century Gothic"/>
                <a:cs typeface="Times New Roman"/>
              </a:rPr>
              <a:t>Under 16</a:t>
            </a:r>
            <a:r>
              <a:rPr lang="en-AU" sz="2400" dirty="0">
                <a:solidFill>
                  <a:schemeClr val="bg1"/>
                </a:solidFill>
                <a:latin typeface="Century Gothic"/>
                <a:cs typeface="Times New Roman"/>
              </a:rPr>
              <a:t>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AU" sz="2400" dirty="0">
                <a:solidFill>
                  <a:schemeClr val="bg1"/>
                </a:solidFill>
                <a:latin typeface="Century Gothic"/>
                <a:cs typeface="Times New Roman"/>
              </a:rPr>
              <a:t>Mandatory reporting when there are concerns for safety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AU" sz="2400" b="1" dirty="0">
                <a:solidFill>
                  <a:schemeClr val="bg1"/>
                </a:solidFill>
                <a:latin typeface="Century Gothic"/>
                <a:cs typeface="Times New Roman"/>
              </a:rPr>
              <a:t>Age 16-17</a:t>
            </a:r>
            <a:r>
              <a:rPr lang="en-AU" sz="2400" dirty="0">
                <a:solidFill>
                  <a:schemeClr val="bg1"/>
                </a:solidFill>
                <a:latin typeface="Century Gothic"/>
                <a:cs typeface="Times New Roman"/>
              </a:rPr>
              <a:t>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AU" sz="2400" dirty="0">
                <a:solidFill>
                  <a:schemeClr val="bg1"/>
                </a:solidFill>
                <a:latin typeface="Century Gothic"/>
                <a:cs typeface="Times New Roman"/>
              </a:rPr>
              <a:t>Some discretion about whether to inform parents, police, police or Dept of Communities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AU" sz="2400" b="1" dirty="0">
                <a:solidFill>
                  <a:schemeClr val="bg1"/>
                </a:solidFill>
                <a:latin typeface="Century Gothic"/>
                <a:cs typeface="Times New Roman"/>
              </a:rPr>
              <a:t>Age 18+</a:t>
            </a:r>
            <a:r>
              <a:rPr lang="en-AU" sz="2400" dirty="0">
                <a:solidFill>
                  <a:schemeClr val="bg1"/>
                </a:solidFill>
                <a:latin typeface="Century Gothic"/>
                <a:cs typeface="Times New Roman"/>
              </a:rPr>
              <a:t>:</a:t>
            </a:r>
            <a:r>
              <a:rPr lang="en-AU" sz="2400" b="1" dirty="0">
                <a:solidFill>
                  <a:schemeClr val="bg1"/>
                </a:solidFill>
                <a:latin typeface="Century Gothic"/>
                <a:cs typeface="Times New Roman"/>
              </a:rPr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AU" sz="2400" dirty="0">
                <a:solidFill>
                  <a:schemeClr val="bg1"/>
                </a:solidFill>
                <a:latin typeface="Century Gothic"/>
                <a:cs typeface="Times New Roman"/>
              </a:rPr>
              <a:t>Automatic confidentiality (although most things you say to a doctor or counsellor remain private before then, too)</a:t>
            </a:r>
          </a:p>
          <a:p>
            <a:pPr marL="0" indent="0">
              <a:lnSpc>
                <a:spcPct val="120000"/>
              </a:lnSpc>
              <a:buNone/>
            </a:pPr>
            <a:endParaRPr lang="en-AU" sz="2400" dirty="0">
              <a:solidFill>
                <a:schemeClr val="bg1"/>
              </a:solidFill>
              <a:latin typeface="Century Gothic"/>
              <a:cs typeface="Times New Roman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AU" sz="2000" u="sng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https://au.reachout.com/articles/how-age-affects-confidentiality</a:t>
            </a:r>
            <a:r>
              <a:rPr lang="en-AU" sz="2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AU" sz="2000" dirty="0">
              <a:solidFill>
                <a:schemeClr val="bg1"/>
              </a:solidFill>
              <a:latin typeface="Century Gothic"/>
              <a:cs typeface="Times New Roman"/>
            </a:endParaRPr>
          </a:p>
          <a:p>
            <a:pPr marL="0" indent="0">
              <a:lnSpc>
                <a:spcPct val="100000"/>
              </a:lnSpc>
              <a:buNone/>
              <a:tabLst>
                <a:tab pos="361950" algn="l"/>
              </a:tabLst>
            </a:pPr>
            <a:endParaRPr lang="en-AU" sz="24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42311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8E3318-D828-432F-B516-B742E1C80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	Where to find help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18B73C-92C3-4075-A8E8-66262EA4D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0" y="6050152"/>
            <a:ext cx="11709990" cy="45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57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3C53BE9-C8E7-44F8-991B-E354F6E352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A886C5-DD08-43CC-A152-0217805775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821"/>
          <a:stretch/>
        </p:blipFill>
        <p:spPr>
          <a:xfrm>
            <a:off x="4472762" y="610001"/>
            <a:ext cx="5840819" cy="407377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CA4749D-D8B6-4359-A88C-038BD3964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0" y="6050152"/>
            <a:ext cx="11610757" cy="45330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6E46AAD-7C24-4F3D-887A-97102AD3CE9D}"/>
              </a:ext>
            </a:extLst>
          </p:cNvPr>
          <p:cNvSpPr txBox="1"/>
          <p:nvPr/>
        </p:nvSpPr>
        <p:spPr>
          <a:xfrm>
            <a:off x="403923" y="6313313"/>
            <a:ext cx="58905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/>
                <a:cs typeface="Times New Roman"/>
              </a:rPr>
              <a:t>Where to find help</a:t>
            </a:r>
            <a:endParaRPr lang="en-AU" sz="16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169621-3863-4442-9341-BC91B56B44B3}"/>
              </a:ext>
            </a:extLst>
          </p:cNvPr>
          <p:cNvSpPr txBox="1"/>
          <p:nvPr/>
        </p:nvSpPr>
        <p:spPr>
          <a:xfrm>
            <a:off x="3410027" y="4889912"/>
            <a:ext cx="5031704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fontAlgn="base"/>
            <a:r>
              <a:rPr lang="en-AU" sz="2800" b="1" dirty="0">
                <a:solidFill>
                  <a:schemeClr val="bg1"/>
                </a:solidFill>
                <a:effectLst/>
                <a:latin typeface="Century Gothic"/>
                <a:ea typeface="Times New Roman" panose="02020603050405020304" pitchFamily="18" charset="0"/>
                <a:cs typeface="Arial"/>
              </a:rPr>
              <a:t>Youth Services Directory</a:t>
            </a:r>
          </a:p>
          <a:p>
            <a:pPr algn="ctr" fontAlgn="base"/>
            <a:r>
              <a:rPr lang="en-AU" sz="2800" dirty="0">
                <a:solidFill>
                  <a:schemeClr val="bg1"/>
                </a:solidFill>
                <a:effectLst/>
                <a:latin typeface="Century Gothic"/>
                <a:ea typeface="Times New Roman" panose="02020603050405020304" pitchFamily="18" charset="0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yacwa.org.au/ways/</a:t>
            </a:r>
            <a:r>
              <a:rPr lang="en-AU" sz="2800" dirty="0">
                <a:solidFill>
                  <a:schemeClr val="bg1"/>
                </a:solidFill>
                <a:latin typeface="Century Gothic"/>
                <a:ea typeface="Times New Roman" panose="02020603050405020304" pitchFamily="18" charset="0"/>
                <a:cs typeface="Arial"/>
              </a:rPr>
              <a:t> </a:t>
            </a:r>
            <a:endParaRPr lang="en-AU" sz="2800" dirty="0">
              <a:solidFill>
                <a:schemeClr val="bg1"/>
              </a:solidFill>
              <a:effectLst/>
              <a:latin typeface="Century Gothic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D4AF49D-AA18-406E-A801-770DE8EFA857}"/>
              </a:ext>
            </a:extLst>
          </p:cNvPr>
          <p:cNvSpPr/>
          <p:nvPr/>
        </p:nvSpPr>
        <p:spPr>
          <a:xfrm>
            <a:off x="1169577" y="362170"/>
            <a:ext cx="4740747" cy="4538995"/>
          </a:xfrm>
          <a:prstGeom prst="ellipse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2" name="Picture 3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7C29FE85-6B33-4D21-93ED-56041D0B1B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793" t="6871" r="11952" b="3333"/>
          <a:stretch/>
        </p:blipFill>
        <p:spPr>
          <a:xfrm>
            <a:off x="1587894" y="607287"/>
            <a:ext cx="4042228" cy="404222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96523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3C53BE9-C8E7-44F8-991B-E354F6E352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29D326-6392-4A77-A72B-D0DDE6B8857F}"/>
              </a:ext>
            </a:extLst>
          </p:cNvPr>
          <p:cNvSpPr txBox="1"/>
          <p:nvPr/>
        </p:nvSpPr>
        <p:spPr>
          <a:xfrm>
            <a:off x="3472512" y="4014350"/>
            <a:ext cx="2113487" cy="12618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n-AU" sz="2800" b="1">
                <a:solidFill>
                  <a:schemeClr val="bg1"/>
                </a:solidFill>
                <a:effectLst/>
                <a:latin typeface="Century Gothic"/>
                <a:ea typeface="Times New Roman" panose="02020603050405020304" pitchFamily="18" charset="0"/>
                <a:cs typeface="Arial"/>
              </a:rPr>
              <a:t>Ask Izzy</a:t>
            </a:r>
          </a:p>
          <a:p>
            <a:pPr fontAlgn="base"/>
            <a:r>
              <a:rPr lang="en-AU" sz="2000" b="0" u="sng">
                <a:solidFill>
                  <a:schemeClr val="bg1"/>
                </a:solidFill>
                <a:effectLst/>
                <a:latin typeface="Century Gothic"/>
                <a:ea typeface="Times New Roman" panose="02020603050405020304" pitchFamily="18" charset="0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askizzy.org.au</a:t>
            </a:r>
            <a:endParaRPr lang="en-AU" sz="2000" b="1">
              <a:solidFill>
                <a:schemeClr val="bg1"/>
              </a:solidFill>
              <a:effectLst/>
              <a:latin typeface="Century Gothic"/>
              <a:ea typeface="Times New Roman" panose="02020603050405020304" pitchFamily="18" charset="0"/>
              <a:cs typeface="Arial"/>
            </a:endParaRPr>
          </a:p>
          <a:p>
            <a:pPr fontAlgn="base"/>
            <a:endParaRPr lang="en-AU" sz="2800">
              <a:solidFill>
                <a:schemeClr val="bg1"/>
              </a:solidFill>
              <a:effectLst/>
              <a:latin typeface="Century Gothic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9DB77D-05BC-481E-AAA1-A1F0E37777F5}"/>
              </a:ext>
            </a:extLst>
          </p:cNvPr>
          <p:cNvSpPr txBox="1"/>
          <p:nvPr/>
        </p:nvSpPr>
        <p:spPr>
          <a:xfrm>
            <a:off x="3472512" y="1759574"/>
            <a:ext cx="2559692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n-AU" sz="2800" b="1" dirty="0">
                <a:solidFill>
                  <a:schemeClr val="bg1"/>
                </a:solidFill>
                <a:effectLst/>
                <a:latin typeface="Century Gothic"/>
                <a:ea typeface="Times New Roman" panose="02020603050405020304" pitchFamily="18" charset="0"/>
                <a:cs typeface="Arial"/>
              </a:rPr>
              <a:t>WA Connect</a:t>
            </a:r>
          </a:p>
          <a:p>
            <a:pPr fontAlgn="base"/>
            <a:r>
              <a:rPr lang="en-AU" sz="2000" b="0" u="sng" dirty="0">
                <a:solidFill>
                  <a:schemeClr val="bg1"/>
                </a:solidFill>
                <a:effectLst/>
                <a:latin typeface="Century Gothic"/>
                <a:ea typeface="Times New Roman" panose="02020603050405020304" pitchFamily="18" charset="0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waconnect.org.au</a:t>
            </a:r>
            <a:endParaRPr lang="en-AU" sz="2000" b="1" dirty="0">
              <a:solidFill>
                <a:schemeClr val="bg1"/>
              </a:solidFill>
              <a:effectLst/>
              <a:latin typeface="Century Gothic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3D7984-E29B-485A-A5FD-054567AC23C3}"/>
              </a:ext>
            </a:extLst>
          </p:cNvPr>
          <p:cNvSpPr txBox="1"/>
          <p:nvPr/>
        </p:nvSpPr>
        <p:spPr>
          <a:xfrm>
            <a:off x="8800002" y="1759574"/>
            <a:ext cx="276401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n-AU" sz="2800" b="1">
                <a:solidFill>
                  <a:schemeClr val="bg1"/>
                </a:solidFill>
                <a:effectLst/>
                <a:latin typeface="Century Gothic"/>
                <a:ea typeface="Times New Roman" panose="02020603050405020304" pitchFamily="18" charset="0"/>
                <a:cs typeface="Arial"/>
              </a:rPr>
              <a:t>Health Direct</a:t>
            </a:r>
          </a:p>
          <a:p>
            <a:r>
              <a:rPr lang="en-AU" sz="2000" u="sng">
                <a:solidFill>
                  <a:schemeClr val="bg1"/>
                </a:solidFill>
                <a:effectLst/>
                <a:latin typeface="Century Gothic"/>
                <a:ea typeface="Calibri" panose="020F0502020204030204" pitchFamily="34" charset="0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healthdirect.gov.au</a:t>
            </a:r>
            <a:endParaRPr lang="en-AU" sz="2000">
              <a:solidFill>
                <a:schemeClr val="bg1"/>
              </a:solidFill>
              <a:latin typeface="Century Gothic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DFADE4-014F-4890-BC16-5076573245BB}"/>
              </a:ext>
            </a:extLst>
          </p:cNvPr>
          <p:cNvSpPr txBox="1"/>
          <p:nvPr/>
        </p:nvSpPr>
        <p:spPr>
          <a:xfrm>
            <a:off x="8800002" y="4014350"/>
            <a:ext cx="2995122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n-AU" sz="2800" b="1">
                <a:solidFill>
                  <a:schemeClr val="bg1"/>
                </a:solidFill>
                <a:effectLst/>
                <a:latin typeface="Century Gothic"/>
                <a:ea typeface="Times New Roman" panose="02020603050405020304" pitchFamily="18" charset="0"/>
                <a:cs typeface="Arial"/>
              </a:rPr>
              <a:t>Connect Groups</a:t>
            </a:r>
          </a:p>
          <a:p>
            <a:r>
              <a:rPr lang="en-AU" sz="2000" u="sng">
                <a:solidFill>
                  <a:schemeClr val="bg1"/>
                </a:solidFill>
                <a:effectLst/>
                <a:latin typeface="Century Gothic"/>
                <a:ea typeface="Calibri" panose="020F0502020204030204" pitchFamily="34" charset="0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connectgroups.org.au</a:t>
            </a:r>
            <a:r>
              <a:rPr lang="en-AU" sz="2000">
                <a:solidFill>
                  <a:schemeClr val="bg1"/>
                </a:solidFill>
                <a:latin typeface="Century Gothic"/>
                <a:ea typeface="Calibri" panose="020F0502020204030204" pitchFamily="34" charset="0"/>
                <a:cs typeface="Arial"/>
              </a:rPr>
              <a:t> </a:t>
            </a:r>
            <a:endParaRPr lang="en-AU" sz="2000">
              <a:solidFill>
                <a:schemeClr val="bg1"/>
              </a:solidFill>
              <a:cs typeface="Calibri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BAF8F3A-3D3E-4190-BA6F-34AA316DBB17}"/>
              </a:ext>
            </a:extLst>
          </p:cNvPr>
          <p:cNvGrpSpPr/>
          <p:nvPr/>
        </p:nvGrpSpPr>
        <p:grpSpPr>
          <a:xfrm>
            <a:off x="1241463" y="3559328"/>
            <a:ext cx="2035913" cy="2035913"/>
            <a:chOff x="1394349" y="3644388"/>
            <a:chExt cx="2035913" cy="203591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23A14A8-42F9-4E5F-8F9F-FDE5A5AB6108}"/>
                </a:ext>
              </a:extLst>
            </p:cNvPr>
            <p:cNvSpPr/>
            <p:nvPr/>
          </p:nvSpPr>
          <p:spPr>
            <a:xfrm>
              <a:off x="1394349" y="3644388"/>
              <a:ext cx="2035913" cy="2035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FE9DD99A-58E7-433C-A092-252B27B60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298" y="4511668"/>
              <a:ext cx="1828014" cy="437367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0640E34-B21E-4A00-8AB3-92ABB5E5E713}"/>
              </a:ext>
            </a:extLst>
          </p:cNvPr>
          <p:cNvGrpSpPr/>
          <p:nvPr/>
        </p:nvGrpSpPr>
        <p:grpSpPr>
          <a:xfrm>
            <a:off x="1241463" y="935220"/>
            <a:ext cx="2035913" cy="2035913"/>
            <a:chOff x="1216168" y="1020280"/>
            <a:chExt cx="2035913" cy="203591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2D3CB5D-05AF-438A-B6D2-6837ABBBAFD4}"/>
                </a:ext>
              </a:extLst>
            </p:cNvPr>
            <p:cNvSpPr/>
            <p:nvPr/>
          </p:nvSpPr>
          <p:spPr>
            <a:xfrm>
              <a:off x="1216168" y="1020280"/>
              <a:ext cx="2035913" cy="2035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1" name="Picture 20" descr="Yellow tex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12822B4A-DE5D-4FB4-A4E8-71F5E0F32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276" y="1744221"/>
              <a:ext cx="1891240" cy="403598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05A7768-4278-4B5A-A80E-684B4723F32E}"/>
              </a:ext>
            </a:extLst>
          </p:cNvPr>
          <p:cNvGrpSpPr/>
          <p:nvPr/>
        </p:nvGrpSpPr>
        <p:grpSpPr>
          <a:xfrm>
            <a:off x="6517972" y="989546"/>
            <a:ext cx="2035913" cy="2035913"/>
            <a:chOff x="6492677" y="1074606"/>
            <a:chExt cx="2035913" cy="2035913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D580DB8-82BC-482F-A5B2-71127E88C63A}"/>
                </a:ext>
              </a:extLst>
            </p:cNvPr>
            <p:cNvSpPr/>
            <p:nvPr/>
          </p:nvSpPr>
          <p:spPr>
            <a:xfrm>
              <a:off x="6492677" y="1074606"/>
              <a:ext cx="2035913" cy="2035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6FED00A6-68D1-4D07-B109-FBFBD549D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625986" y="1811683"/>
              <a:ext cx="1769295" cy="438339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9DB7CFC-4C29-4EDC-9F21-AC673AB4D44E}"/>
              </a:ext>
            </a:extLst>
          </p:cNvPr>
          <p:cNvGrpSpPr/>
          <p:nvPr/>
        </p:nvGrpSpPr>
        <p:grpSpPr>
          <a:xfrm>
            <a:off x="6517972" y="3613654"/>
            <a:ext cx="2035913" cy="2035913"/>
            <a:chOff x="6670858" y="3698714"/>
            <a:chExt cx="2035913" cy="203591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19B5914-D012-4BF9-8AB2-5F743CD0FF2C}"/>
                </a:ext>
              </a:extLst>
            </p:cNvPr>
            <p:cNvSpPr/>
            <p:nvPr/>
          </p:nvSpPr>
          <p:spPr>
            <a:xfrm>
              <a:off x="6670858" y="3698714"/>
              <a:ext cx="2035913" cy="2035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7" name="Picture 16" descr="Logo, company name&#10;&#10;Description automatically generated">
              <a:extLst>
                <a:ext uri="{FF2B5EF4-FFF2-40B4-BE49-F238E27FC236}">
                  <a16:creationId xmlns:a16="http://schemas.microsoft.com/office/drawing/2014/main" id="{5C432F23-28CC-4078-8BA4-3D37E8FEB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9608" y="4511668"/>
              <a:ext cx="1945391" cy="428704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DCA4749D-D8B6-4359-A88C-038BD3964C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0" y="6050152"/>
            <a:ext cx="11610757" cy="45330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6E46AAD-7C24-4F3D-887A-97102AD3CE9D}"/>
              </a:ext>
            </a:extLst>
          </p:cNvPr>
          <p:cNvSpPr txBox="1"/>
          <p:nvPr/>
        </p:nvSpPr>
        <p:spPr>
          <a:xfrm>
            <a:off x="403923" y="6313313"/>
            <a:ext cx="58905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/>
                <a:cs typeface="Times New Roman"/>
              </a:rPr>
              <a:t>Where to find help</a:t>
            </a:r>
            <a:endParaRPr lang="en-AU" sz="16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4792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6596A41-5892-47FF-A9C6-D5D69973442C}"/>
              </a:ext>
            </a:extLst>
          </p:cNvPr>
          <p:cNvSpPr/>
          <p:nvPr/>
        </p:nvSpPr>
        <p:spPr>
          <a:xfrm>
            <a:off x="4189228" y="3934047"/>
            <a:ext cx="3530009" cy="2379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19D8C1-62FE-4567-800B-929545F93C58}"/>
              </a:ext>
            </a:extLst>
          </p:cNvPr>
          <p:cNvSpPr/>
          <p:nvPr/>
        </p:nvSpPr>
        <p:spPr>
          <a:xfrm>
            <a:off x="3539" y="0"/>
            <a:ext cx="12192000" cy="6858000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75920B-F07D-420F-B9E7-3B8F66B2E601}"/>
              </a:ext>
            </a:extLst>
          </p:cNvPr>
          <p:cNvSpPr txBox="1"/>
          <p:nvPr/>
        </p:nvSpPr>
        <p:spPr>
          <a:xfrm>
            <a:off x="628684" y="414093"/>
            <a:ext cx="61531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/>
                <a:cs typeface="Times New Roman"/>
              </a:rPr>
              <a:t>What are you going to do next?</a:t>
            </a:r>
            <a:endParaRPr lang="en-AU" sz="2800" b="1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5C4E18-7061-41DC-88AA-DADF720877A4}"/>
              </a:ext>
            </a:extLst>
          </p:cNvPr>
          <p:cNvSpPr txBox="1"/>
          <p:nvPr/>
        </p:nvSpPr>
        <p:spPr>
          <a:xfrm>
            <a:off x="1034403" y="2055890"/>
            <a:ext cx="5422899" cy="3804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AU" sz="2400" dirty="0">
                <a:solidFill>
                  <a:schemeClr val="bg1"/>
                </a:solidFill>
                <a:latin typeface="Century Gothic"/>
                <a:cs typeface="Times New Roman"/>
              </a:rPr>
              <a:t>Is there anyone you can reach out to already?</a:t>
            </a:r>
          </a:p>
          <a:p>
            <a:pPr>
              <a:lnSpc>
                <a:spcPct val="120000"/>
              </a:lnSpc>
            </a:pPr>
            <a:endParaRPr lang="en-AU" sz="2400" dirty="0">
              <a:solidFill>
                <a:schemeClr val="bg1"/>
              </a:solidFill>
              <a:latin typeface="Century Gothic"/>
              <a:cs typeface="Times New Roman"/>
            </a:endParaRPr>
          </a:p>
          <a:p>
            <a:pPr>
              <a:lnSpc>
                <a:spcPct val="120000"/>
              </a:lnSpc>
            </a:pPr>
            <a:r>
              <a:rPr lang="en-AU" sz="2400" dirty="0">
                <a:solidFill>
                  <a:schemeClr val="bg1"/>
                </a:solidFill>
                <a:latin typeface="Century Gothic"/>
                <a:cs typeface="Times New Roman"/>
              </a:rPr>
              <a:t>What can you do to help someone ‘belong’?</a:t>
            </a:r>
          </a:p>
          <a:p>
            <a:pPr>
              <a:lnSpc>
                <a:spcPct val="120000"/>
              </a:lnSpc>
            </a:pPr>
            <a:endParaRPr lang="en-AU" sz="2400" dirty="0">
              <a:solidFill>
                <a:schemeClr val="bg1"/>
              </a:solidFill>
              <a:latin typeface="Century Gothic"/>
              <a:cs typeface="Times New Roman"/>
            </a:endParaRPr>
          </a:p>
          <a:p>
            <a:pPr>
              <a:lnSpc>
                <a:spcPct val="120000"/>
              </a:lnSpc>
            </a:pPr>
            <a:r>
              <a:rPr lang="en-AU" sz="2400" dirty="0">
                <a:solidFill>
                  <a:schemeClr val="bg1"/>
                </a:solidFill>
                <a:latin typeface="Century Gothic"/>
                <a:cs typeface="Times New Roman"/>
              </a:rPr>
              <a:t>How can you help the community?</a:t>
            </a:r>
          </a:p>
          <a:p>
            <a:pPr marL="0" indent="0">
              <a:lnSpc>
                <a:spcPct val="120000"/>
              </a:lnSpc>
              <a:buNone/>
            </a:pPr>
            <a:endParaRPr lang="en-AU" dirty="0">
              <a:solidFill>
                <a:srgbClr val="191919"/>
              </a:solidFill>
              <a:latin typeface="Century Gothic"/>
              <a:cs typeface="Times New Roman"/>
            </a:endParaRPr>
          </a:p>
          <a:p>
            <a:endParaRPr lang="en-US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807E57-2349-40CA-8E9B-B18F73FF7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08" y="6029285"/>
            <a:ext cx="6596592" cy="453305"/>
          </a:xfrm>
          <a:prstGeom prst="rect">
            <a:avLst/>
          </a:prstGeom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41A09136-401F-4FD1-A100-C20E112EE4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57" y="3547501"/>
            <a:ext cx="226466" cy="235616"/>
          </a:xfrm>
          <a:prstGeom prst="rect">
            <a:avLst/>
          </a:prstGeom>
        </p:spPr>
      </p:pic>
      <p:pic>
        <p:nvPicPr>
          <p:cNvPr id="20" name="Picture 19" descr="Shape&#10;&#10;Description automatically generated">
            <a:extLst>
              <a:ext uri="{FF2B5EF4-FFF2-40B4-BE49-F238E27FC236}">
                <a16:creationId xmlns:a16="http://schemas.microsoft.com/office/drawing/2014/main" id="{1DADB13A-E2CD-410A-A2BB-78A08FC5B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76" y="2194850"/>
            <a:ext cx="253145" cy="263373"/>
          </a:xfrm>
          <a:prstGeom prst="rect">
            <a:avLst/>
          </a:prstGeom>
        </p:spPr>
      </p:pic>
      <p:pic>
        <p:nvPicPr>
          <p:cNvPr id="21" name="Picture 20" descr="A picture containing clipart&#10;&#10;Description automatically generated">
            <a:extLst>
              <a:ext uri="{FF2B5EF4-FFF2-40B4-BE49-F238E27FC236}">
                <a16:creationId xmlns:a16="http://schemas.microsoft.com/office/drawing/2014/main" id="{19DADA90-ECFE-4FFF-9A9E-18A41C929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64" y="4859695"/>
            <a:ext cx="211459" cy="220003"/>
          </a:xfrm>
          <a:prstGeom prst="rect">
            <a:avLst/>
          </a:prstGeom>
        </p:spPr>
      </p:pic>
      <p:pic>
        <p:nvPicPr>
          <p:cNvPr id="6" name="Picture 5" descr="A picture containing person, indoor, close&#10;&#10;Description automatically generated">
            <a:extLst>
              <a:ext uri="{FF2B5EF4-FFF2-40B4-BE49-F238E27FC236}">
                <a16:creationId xmlns:a16="http://schemas.microsoft.com/office/drawing/2014/main" id="{AF9A9FCD-4E83-4FC2-96C7-5252B901F8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" t="2616" b="8726"/>
          <a:stretch/>
        </p:blipFill>
        <p:spPr>
          <a:xfrm>
            <a:off x="7302500" y="0"/>
            <a:ext cx="48859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8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6596A41-5892-47FF-A9C6-D5D69973442C}"/>
              </a:ext>
            </a:extLst>
          </p:cNvPr>
          <p:cNvSpPr/>
          <p:nvPr/>
        </p:nvSpPr>
        <p:spPr>
          <a:xfrm>
            <a:off x="4189228" y="3934047"/>
            <a:ext cx="3530009" cy="2379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19D8C1-62FE-4567-800B-929545F93C58}"/>
              </a:ext>
            </a:extLst>
          </p:cNvPr>
          <p:cNvSpPr/>
          <p:nvPr/>
        </p:nvSpPr>
        <p:spPr>
          <a:xfrm>
            <a:off x="3539" y="0"/>
            <a:ext cx="12192000" cy="6858000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75920B-F07D-420F-B9E7-3B8F66B2E601}"/>
              </a:ext>
            </a:extLst>
          </p:cNvPr>
          <p:cNvSpPr txBox="1"/>
          <p:nvPr/>
        </p:nvSpPr>
        <p:spPr>
          <a:xfrm>
            <a:off x="628684" y="414093"/>
            <a:ext cx="61531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/>
                <a:cs typeface="Times New Roman"/>
              </a:rPr>
              <a:t>Where does it hurt?</a:t>
            </a:r>
            <a:endParaRPr lang="en-AU" sz="4400" b="1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807E57-2349-40CA-8E9B-B18F73FF7D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08" y="6029285"/>
            <a:ext cx="7002992" cy="4533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EDA2F7-C789-494B-8DEC-8EFDF61BA527}"/>
              </a:ext>
            </a:extLst>
          </p:cNvPr>
          <p:cNvSpPr txBox="1"/>
          <p:nvPr/>
        </p:nvSpPr>
        <p:spPr>
          <a:xfrm>
            <a:off x="628684" y="1549400"/>
            <a:ext cx="615311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If a friend is in pain and we want to help, we first need to know where they are sore.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Sometimes, it’s pretty clear...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…sometimes, it’s not obvious that a friend is hurting.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1FBCC05-3FA2-41F5-A519-E430CDF1ADA4}"/>
              </a:ext>
            </a:extLst>
          </p:cNvPr>
          <p:cNvSpPr/>
          <p:nvPr/>
        </p:nvSpPr>
        <p:spPr>
          <a:xfrm>
            <a:off x="7594600" y="0"/>
            <a:ext cx="4600938" cy="6858000"/>
          </a:xfrm>
          <a:prstGeom prst="rect">
            <a:avLst/>
          </a:prstGeom>
          <a:solidFill>
            <a:srgbClr val="009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7" name="ssstiktok_1627441694">
            <a:hlinkClick r:id="" action="ppaction://media"/>
            <a:extLst>
              <a:ext uri="{FF2B5EF4-FFF2-40B4-BE49-F238E27FC236}">
                <a16:creationId xmlns:a16="http://schemas.microsoft.com/office/drawing/2014/main" id="{2D716A4F-FF7A-4949-9A80-B704DEE8EA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4741" y="740995"/>
            <a:ext cx="3024006" cy="537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0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23E930-661F-4923-B765-228E82E73010}"/>
              </a:ext>
            </a:extLst>
          </p:cNvPr>
          <p:cNvSpPr/>
          <p:nvPr/>
        </p:nvSpPr>
        <p:spPr>
          <a:xfrm>
            <a:off x="0" y="1137684"/>
            <a:ext cx="12192000" cy="5720316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5BFBC4-6E41-4946-83D5-CAD0C605A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97172"/>
          </a:xfrm>
        </p:spPr>
        <p:txBody>
          <a:bodyPr/>
          <a:lstStyle/>
          <a:p>
            <a:pPr>
              <a:tabLst>
                <a:tab pos="540000" algn="l"/>
              </a:tabLst>
            </a:pPr>
            <a:r>
              <a:rPr lang="en-US" dirty="0"/>
              <a:t>  Where does it hurt when…</a:t>
            </a:r>
            <a:endParaRPr lang="en-AU" dirty="0"/>
          </a:p>
        </p:txBody>
      </p:sp>
      <p:pic>
        <p:nvPicPr>
          <p:cNvPr id="4" name="Picture 3" descr="A person with his hand on his face&#10;&#10;Description automatically generated with medium confidence">
            <a:extLst>
              <a:ext uri="{FF2B5EF4-FFF2-40B4-BE49-F238E27FC236}">
                <a16:creationId xmlns:a16="http://schemas.microsoft.com/office/drawing/2014/main" id="{D7F0C32F-430F-474E-939A-AD87FD286E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748076" y="1687148"/>
            <a:ext cx="3015852" cy="3015852"/>
          </a:xfrm>
          <a:prstGeom prst="ellipse">
            <a:avLst/>
          </a:prstGeom>
        </p:spPr>
      </p:pic>
      <p:pic>
        <p:nvPicPr>
          <p:cNvPr id="5" name="Picture 4" descr="A picture containing person, curtain, standing, outdoor&#10;&#10;Description automatically generated">
            <a:extLst>
              <a:ext uri="{FF2B5EF4-FFF2-40B4-BE49-F238E27FC236}">
                <a16:creationId xmlns:a16="http://schemas.microsoft.com/office/drawing/2014/main" id="{6DFFFC7B-F501-4B6F-93D3-103B87FCBD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0" r="22583"/>
          <a:stretch/>
        </p:blipFill>
        <p:spPr>
          <a:xfrm>
            <a:off x="4739848" y="1687148"/>
            <a:ext cx="3015852" cy="3015852"/>
          </a:xfrm>
          <a:prstGeom prst="ellipse">
            <a:avLst/>
          </a:prstGeom>
        </p:spPr>
      </p:pic>
      <p:pic>
        <p:nvPicPr>
          <p:cNvPr id="6" name="Picture 5" descr="A picture containing person, tool&#10;&#10;Description automatically generated">
            <a:extLst>
              <a:ext uri="{FF2B5EF4-FFF2-40B4-BE49-F238E27FC236}">
                <a16:creationId xmlns:a16="http://schemas.microsoft.com/office/drawing/2014/main" id="{8551C267-15C0-4E48-ABE3-47B770AB92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8731620" y="1545504"/>
            <a:ext cx="3015852" cy="3015852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F72D16-4AFD-4F47-AC8C-5A12B7068CEE}"/>
              </a:ext>
            </a:extLst>
          </p:cNvPr>
          <p:cNvSpPr txBox="1"/>
          <p:nvPr/>
        </p:nvSpPr>
        <p:spPr>
          <a:xfrm>
            <a:off x="556275" y="4978859"/>
            <a:ext cx="36730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We are sad, worried or scared?</a:t>
            </a:r>
            <a:endParaRPr lang="en-AU" sz="20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70C364-FFB5-4CAC-A2E6-A6E99A683667}"/>
              </a:ext>
            </a:extLst>
          </p:cNvPr>
          <p:cNvSpPr txBox="1"/>
          <p:nvPr/>
        </p:nvSpPr>
        <p:spPr>
          <a:xfrm>
            <a:off x="4537593" y="4978859"/>
            <a:ext cx="36730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We don’t get on with our family, friends, partners or work buddies?</a:t>
            </a:r>
            <a:endParaRPr lang="en-AU" sz="20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45D1F9-4035-458B-A991-748BBC0D0D65}"/>
              </a:ext>
            </a:extLst>
          </p:cNvPr>
          <p:cNvSpPr txBox="1"/>
          <p:nvPr/>
        </p:nvSpPr>
        <p:spPr>
          <a:xfrm>
            <a:off x="8403002" y="4978859"/>
            <a:ext cx="36730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We are worried about money?</a:t>
            </a:r>
            <a:endParaRPr lang="en-AU" sz="20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EF5659-0282-413A-9D8D-34DE5E60A1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0" y="6050152"/>
            <a:ext cx="11709990" cy="4533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E25488-4063-416B-973C-2DF1212412AF}"/>
              </a:ext>
            </a:extLst>
          </p:cNvPr>
          <p:cNvSpPr txBox="1"/>
          <p:nvPr/>
        </p:nvSpPr>
        <p:spPr>
          <a:xfrm>
            <a:off x="403922" y="6313313"/>
            <a:ext cx="111708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/>
                <a:cs typeface="Times New Roman"/>
              </a:rPr>
              <a:t>Where does it hurt when</a:t>
            </a:r>
            <a:endParaRPr lang="en-AU" sz="16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1900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5D4D9-42A4-4215-B319-B17422ED3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>
              <a:tabLst>
                <a:tab pos="540000" algn="l"/>
              </a:tabLst>
            </a:pPr>
            <a:r>
              <a:rPr lang="en-US" dirty="0"/>
              <a:t>	What helps?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052659-30DA-4E28-87AA-D643B6B7C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0" y="6050152"/>
            <a:ext cx="11709990" cy="45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11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E919C6-84BA-49C0-A1D4-8E4CCD44FF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22DA9B-26FB-4C58-BDCE-B061C152F9F0}"/>
              </a:ext>
            </a:extLst>
          </p:cNvPr>
          <p:cNvSpPr txBox="1"/>
          <p:nvPr/>
        </p:nvSpPr>
        <p:spPr>
          <a:xfrm>
            <a:off x="0" y="414093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/>
                <a:cs typeface="Times New Roman"/>
              </a:rPr>
              <a:t>Talking to people and being listened to</a:t>
            </a:r>
            <a:endParaRPr lang="en-AU" sz="4400" b="1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E82686B8-4AE6-4E1F-8B63-7B5D8F7BAE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" r="1126"/>
          <a:stretch/>
        </p:blipFill>
        <p:spPr>
          <a:xfrm>
            <a:off x="1023913" y="1958072"/>
            <a:ext cx="1656000" cy="1656000"/>
          </a:xfrm>
          <a:prstGeom prst="ellipse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30CB412-1726-4565-A8DB-41450D313302}"/>
              </a:ext>
            </a:extLst>
          </p:cNvPr>
          <p:cNvSpPr txBox="1"/>
          <p:nvPr/>
        </p:nvSpPr>
        <p:spPr>
          <a:xfrm>
            <a:off x="463087" y="3869066"/>
            <a:ext cx="25625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Friend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Family</a:t>
            </a:r>
          </a:p>
          <a:p>
            <a:pPr algn="ctr"/>
            <a:r>
              <a:rPr lang="en-US" sz="2000" dirty="0" err="1">
                <a:solidFill>
                  <a:schemeClr val="bg1"/>
                </a:solidFill>
                <a:latin typeface="Century Gothic"/>
                <a:cs typeface="Times New Roman"/>
              </a:rPr>
              <a:t>Neighbour</a:t>
            </a:r>
            <a:endParaRPr lang="en-US" sz="2000" dirty="0">
              <a:solidFill>
                <a:schemeClr val="bg1"/>
              </a:solidFill>
              <a:latin typeface="Century Gothic"/>
              <a:cs typeface="Times New Roman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Teacher</a:t>
            </a:r>
            <a:endParaRPr lang="en-AU" sz="20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99195C-FBC7-4211-A797-BBD354961DAE}"/>
              </a:ext>
            </a:extLst>
          </p:cNvPr>
          <p:cNvSpPr txBox="1"/>
          <p:nvPr/>
        </p:nvSpPr>
        <p:spPr>
          <a:xfrm>
            <a:off x="8734047" y="3869066"/>
            <a:ext cx="25625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Support group</a:t>
            </a:r>
            <a:endParaRPr lang="en-AU" sz="20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43963E-851F-41CC-9024-52492316CEA1}"/>
              </a:ext>
            </a:extLst>
          </p:cNvPr>
          <p:cNvSpPr txBox="1"/>
          <p:nvPr/>
        </p:nvSpPr>
        <p:spPr>
          <a:xfrm>
            <a:off x="3311928" y="3869066"/>
            <a:ext cx="25625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Phone help line</a:t>
            </a:r>
            <a:endParaRPr lang="en-AU" sz="20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6A670E3-132C-4B9B-966D-52E4E9FA430B}"/>
              </a:ext>
            </a:extLst>
          </p:cNvPr>
          <p:cNvSpPr txBox="1"/>
          <p:nvPr/>
        </p:nvSpPr>
        <p:spPr>
          <a:xfrm>
            <a:off x="5956656" y="3869066"/>
            <a:ext cx="274107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Counsellor: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entury Gothic"/>
                <a:cs typeface="Times New Roman"/>
              </a:rPr>
              <a:t>Psychologist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entury Gothic"/>
                <a:cs typeface="Times New Roman"/>
              </a:rPr>
              <a:t>Relationship counsellor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entury Gothic"/>
                <a:cs typeface="Times New Roman"/>
              </a:rPr>
              <a:t>Financial counsellor</a:t>
            </a:r>
            <a:endParaRPr lang="en-AU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4EE1C9-DD73-444F-8ACD-75EF8113C5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5" r="16615"/>
          <a:stretch/>
        </p:blipFill>
        <p:spPr>
          <a:xfrm>
            <a:off x="6528730" y="1949387"/>
            <a:ext cx="1696084" cy="1696084"/>
          </a:xfrm>
          <a:prstGeom prst="ellipse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AAE903-FEFD-4BD2-AC3E-21696DB616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8" r="16718"/>
          <a:stretch/>
        </p:blipFill>
        <p:spPr>
          <a:xfrm>
            <a:off x="9356282" y="1954792"/>
            <a:ext cx="1662560" cy="1662560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49348F-DEA6-4674-BAD1-CE49CA4804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0" y="6050152"/>
            <a:ext cx="11709990" cy="4533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70EA08-E351-44A9-A9ED-2ADEF376AE1B}"/>
              </a:ext>
            </a:extLst>
          </p:cNvPr>
          <p:cNvSpPr txBox="1"/>
          <p:nvPr/>
        </p:nvSpPr>
        <p:spPr>
          <a:xfrm>
            <a:off x="403922" y="6313313"/>
            <a:ext cx="111708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/>
                <a:cs typeface="Times New Roman"/>
              </a:rPr>
              <a:t>What Helps</a:t>
            </a:r>
            <a:endParaRPr lang="en-AU" sz="16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pic>
        <p:nvPicPr>
          <p:cNvPr id="3" name="Picture 2" descr="A person sitting on a couch and holding a phone to her face&#10;&#10;Description automatically generated with low confidence">
            <a:extLst>
              <a:ext uri="{FF2B5EF4-FFF2-40B4-BE49-F238E27FC236}">
                <a16:creationId xmlns:a16="http://schemas.microsoft.com/office/drawing/2014/main" id="{41EB0A18-1876-4B1E-AE31-E56A5DC6E9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t="78" r="6454" b="-78"/>
          <a:stretch/>
        </p:blipFill>
        <p:spPr>
          <a:xfrm>
            <a:off x="3703825" y="1949387"/>
            <a:ext cx="1652093" cy="16520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03473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C4C3B1-3142-45C5-B5DE-76C4BAEE83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6BAC09-2152-4CF8-BC23-A1D694CCFA66}"/>
              </a:ext>
            </a:extLst>
          </p:cNvPr>
          <p:cNvSpPr txBox="1"/>
          <p:nvPr/>
        </p:nvSpPr>
        <p:spPr>
          <a:xfrm>
            <a:off x="8185136" y="1990647"/>
            <a:ext cx="367308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entury Gothic"/>
                <a:cs typeface="Times New Roman"/>
              </a:rPr>
              <a:t>Listen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Century Gothic"/>
                <a:cs typeface="Times New Roman"/>
              </a:rPr>
              <a:t>Empathise</a:t>
            </a:r>
            <a:endParaRPr lang="en-US" sz="2800" dirty="0">
              <a:solidFill>
                <a:schemeClr val="bg1"/>
              </a:solidFill>
              <a:latin typeface="Century Gothic"/>
              <a:cs typeface="Times New Roman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entury Gothic"/>
                <a:cs typeface="Times New Roman"/>
              </a:rPr>
              <a:t>Acknowledge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entury Gothic"/>
                <a:cs typeface="Times New Roman"/>
              </a:rPr>
              <a:t>Don’t Judge</a:t>
            </a:r>
            <a:endParaRPr lang="en-AU" sz="28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F3A3E1-0F85-427D-9640-27759708F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907" y="5797176"/>
            <a:ext cx="3673086" cy="471964"/>
          </a:xfrm>
          <a:prstGeom prst="rect">
            <a:avLst/>
          </a:prstGeom>
        </p:spPr>
      </p:pic>
      <p:pic>
        <p:nvPicPr>
          <p:cNvPr id="8" name="Picture 7" descr="A person talking on a cell phone&#10;&#10;Description automatically generated with low confidence">
            <a:extLst>
              <a:ext uri="{FF2B5EF4-FFF2-40B4-BE49-F238E27FC236}">
                <a16:creationId xmlns:a16="http://schemas.microsoft.com/office/drawing/2014/main" id="{B74055CE-A50C-47CB-B451-C776095203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3" r="6659"/>
          <a:stretch/>
        </p:blipFill>
        <p:spPr>
          <a:xfrm>
            <a:off x="-1" y="0"/>
            <a:ext cx="7851359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033752-AF36-4F93-A123-BA3CAF129775}"/>
              </a:ext>
            </a:extLst>
          </p:cNvPr>
          <p:cNvSpPr txBox="1"/>
          <p:nvPr/>
        </p:nvSpPr>
        <p:spPr>
          <a:xfrm>
            <a:off x="8810948" y="588860"/>
            <a:ext cx="4699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Let’s Talk</a:t>
            </a:r>
            <a:endParaRPr lang="en-AU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D30CB652-1278-4823-92F9-16BA8A5EB548}"/>
              </a:ext>
            </a:extLst>
          </p:cNvPr>
          <p:cNvSpPr/>
          <p:nvPr/>
        </p:nvSpPr>
        <p:spPr>
          <a:xfrm>
            <a:off x="1598433" y="4531380"/>
            <a:ext cx="4820572" cy="1729222"/>
          </a:xfrm>
          <a:prstGeom prst="wedgeEllipseCallout">
            <a:avLst>
              <a:gd name="adj1" fmla="val -54862"/>
              <a:gd name="adj2" fmla="val -52349"/>
            </a:avLst>
          </a:prstGeom>
          <a:solidFill>
            <a:schemeClr val="bg1"/>
          </a:solidFill>
          <a:ln w="76200">
            <a:solidFill>
              <a:srgbClr val="009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7D7C85-DAE7-4EE2-B680-3D80D74E79BD}"/>
              </a:ext>
            </a:extLst>
          </p:cNvPr>
          <p:cNvSpPr txBox="1"/>
          <p:nvPr/>
        </p:nvSpPr>
        <p:spPr>
          <a:xfrm>
            <a:off x="2027656" y="4778865"/>
            <a:ext cx="4068344" cy="872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 noticed you haven’t been yourself lately. Is everything OK?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2808879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9FF95F4-04D3-480A-838C-EDC870805E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D4AC1D-C4CF-474C-A0B3-5DB2F54EE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540000" algn="l"/>
              </a:tabLst>
            </a:pPr>
            <a:r>
              <a:rPr lang="en-US" dirty="0"/>
              <a:t>	Help Lines</a:t>
            </a:r>
            <a:endParaRPr lang="en-A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2B669A-8BDF-4D3A-B2A7-9B5D4C92E8A8}"/>
              </a:ext>
            </a:extLst>
          </p:cNvPr>
          <p:cNvSpPr txBox="1"/>
          <p:nvPr/>
        </p:nvSpPr>
        <p:spPr>
          <a:xfrm>
            <a:off x="335638" y="3888171"/>
            <a:ext cx="360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/>
                <a:cs typeface="Times New Roman"/>
              </a:rPr>
              <a:t>Mental health</a:t>
            </a:r>
            <a:endParaRPr lang="en-US" dirty="0">
              <a:latin typeface="Century Gothic"/>
              <a:cs typeface="Times New Roman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ACE282-0D86-4B9B-98E9-1A776FA80B5F}"/>
              </a:ext>
            </a:extLst>
          </p:cNvPr>
          <p:cNvSpPr txBox="1"/>
          <p:nvPr/>
        </p:nvSpPr>
        <p:spPr>
          <a:xfrm>
            <a:off x="4104244" y="3876470"/>
            <a:ext cx="4125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/>
                <a:cs typeface="Times New Roman"/>
              </a:rPr>
              <a:t>Family violence</a:t>
            </a:r>
            <a:endParaRPr lang="en-US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B4D6C4-842D-4DEB-9204-63E347AD47CF}"/>
              </a:ext>
            </a:extLst>
          </p:cNvPr>
          <p:cNvSpPr txBox="1"/>
          <p:nvPr/>
        </p:nvSpPr>
        <p:spPr>
          <a:xfrm>
            <a:off x="8564452" y="3901526"/>
            <a:ext cx="32928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/>
                <a:cs typeface="Times New Roman"/>
              </a:rPr>
              <a:t>Debt /Financial Support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11AA9C-C917-4F06-AE03-2332DA206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" b="70"/>
          <a:stretch/>
        </p:blipFill>
        <p:spPr>
          <a:xfrm>
            <a:off x="252009" y="1593730"/>
            <a:ext cx="3767258" cy="1924169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FDE234-DEE4-4613-8ACA-D676C1124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849" y="1593730"/>
            <a:ext cx="3597056" cy="1908989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85F4D8-BCE7-4C3A-90D0-31E19F5C6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488" y="1576976"/>
            <a:ext cx="3801974" cy="1940923"/>
          </a:xfrm>
          <a:prstGeom prst="round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E1B3BFB-3B03-4F66-86C4-4771D6FEE09E}"/>
              </a:ext>
            </a:extLst>
          </p:cNvPr>
          <p:cNvSpPr txBox="1"/>
          <p:nvPr/>
        </p:nvSpPr>
        <p:spPr>
          <a:xfrm>
            <a:off x="4461030" y="4300487"/>
            <a:ext cx="60989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/>
                <a:cs typeface="Times New Roman"/>
              </a:rPr>
              <a:t>1800 RESPECT (</a:t>
            </a:r>
            <a:r>
              <a:rPr lang="en-AU" dirty="0">
                <a:solidFill>
                  <a:schemeClr val="bg1"/>
                </a:solidFill>
                <a:latin typeface="Century Gothic"/>
                <a:cs typeface="Times New Roman"/>
              </a:rPr>
              <a:t>1800 737 732)</a:t>
            </a:r>
          </a:p>
          <a:p>
            <a:r>
              <a:rPr lang="en-AU" dirty="0">
                <a:solidFill>
                  <a:schemeClr val="bg1"/>
                </a:solidFill>
                <a:latin typeface="Century Gothic"/>
                <a:cs typeface="Times New Roman"/>
              </a:rPr>
              <a:t>Men’s Line (1300 789 978)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CF3624-0756-48B9-9E18-6455E3D4FEC8}"/>
              </a:ext>
            </a:extLst>
          </p:cNvPr>
          <p:cNvSpPr txBox="1"/>
          <p:nvPr/>
        </p:nvSpPr>
        <p:spPr>
          <a:xfrm>
            <a:off x="8903568" y="4355172"/>
            <a:ext cx="34447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/>
                <a:cs typeface="Times New Roman"/>
              </a:rPr>
              <a:t>National Debt Help Line (1800 007 007)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E4AFC4-D791-40C2-9DF1-AA62BA7D49E3}"/>
              </a:ext>
            </a:extLst>
          </p:cNvPr>
          <p:cNvSpPr txBox="1"/>
          <p:nvPr/>
        </p:nvSpPr>
        <p:spPr>
          <a:xfrm>
            <a:off x="699117" y="4341764"/>
            <a:ext cx="6174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Century Gothic"/>
                <a:cs typeface="Times New Roman"/>
              </a:rPr>
              <a:t>LifeLine</a:t>
            </a:r>
            <a:r>
              <a:rPr lang="en-US" dirty="0">
                <a:solidFill>
                  <a:schemeClr val="bg1"/>
                </a:solidFill>
                <a:latin typeface="Century Gothic"/>
                <a:cs typeface="Times New Roman"/>
              </a:rPr>
              <a:t> (</a:t>
            </a:r>
            <a:r>
              <a:rPr lang="en-AU" dirty="0">
                <a:solidFill>
                  <a:schemeClr val="bg1"/>
                </a:solidFill>
                <a:latin typeface="Century Gothic"/>
                <a:cs typeface="Times New Roman"/>
              </a:rPr>
              <a:t>13 11 14</a:t>
            </a:r>
            <a:r>
              <a:rPr lang="en-US" dirty="0">
                <a:solidFill>
                  <a:schemeClr val="bg1"/>
                </a:solidFill>
                <a:latin typeface="Century Gothic"/>
                <a:cs typeface="Times New Roman"/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  <a:latin typeface="Century Gothic"/>
                <a:cs typeface="Times New Roman"/>
              </a:rPr>
              <a:t>Headspace</a:t>
            </a:r>
            <a:endParaRPr lang="en-AU" dirty="0">
              <a:solidFill>
                <a:schemeClr val="bg1"/>
              </a:solidFill>
              <a:latin typeface="Century Gothic"/>
              <a:cs typeface="Times New Roman"/>
            </a:endParaRPr>
          </a:p>
          <a:p>
            <a:r>
              <a:rPr lang="en-AU" dirty="0">
                <a:solidFill>
                  <a:schemeClr val="bg1"/>
                </a:solidFill>
                <a:latin typeface="Century Gothic"/>
                <a:cs typeface="Times New Roman"/>
              </a:rPr>
              <a:t>Kids Helpline (1800 55 1800)</a:t>
            </a:r>
            <a:endParaRPr lang="en-AU" dirty="0"/>
          </a:p>
        </p:txBody>
      </p:sp>
      <p:pic>
        <p:nvPicPr>
          <p:cNvPr id="29" name="Picture 28" descr="Shape&#10;&#10;Description automatically generated">
            <a:extLst>
              <a:ext uri="{FF2B5EF4-FFF2-40B4-BE49-F238E27FC236}">
                <a16:creationId xmlns:a16="http://schemas.microsoft.com/office/drawing/2014/main" id="{D3CC0A59-985E-49C6-934C-0CCDFBA2E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4" y="4706432"/>
            <a:ext cx="226466" cy="235616"/>
          </a:xfrm>
          <a:prstGeom prst="rect">
            <a:avLst/>
          </a:prstGeom>
        </p:spPr>
      </p:pic>
      <p:pic>
        <p:nvPicPr>
          <p:cNvPr id="30" name="Picture 29" descr="A picture containing clipart&#10;&#10;Description automatically generated">
            <a:extLst>
              <a:ext uri="{FF2B5EF4-FFF2-40B4-BE49-F238E27FC236}">
                <a16:creationId xmlns:a16="http://schemas.microsoft.com/office/drawing/2014/main" id="{8884B559-C759-4A92-9FB5-7BA5C6FBB0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4" y="4402168"/>
            <a:ext cx="211459" cy="220003"/>
          </a:xfrm>
          <a:prstGeom prst="rect">
            <a:avLst/>
          </a:prstGeom>
        </p:spPr>
      </p:pic>
      <p:pic>
        <p:nvPicPr>
          <p:cNvPr id="31" name="Picture 30" descr="Shape&#10;&#10;Description automatically generated">
            <a:extLst>
              <a:ext uri="{FF2B5EF4-FFF2-40B4-BE49-F238E27FC236}">
                <a16:creationId xmlns:a16="http://schemas.microsoft.com/office/drawing/2014/main" id="{BD9E7E34-68C9-4547-94DB-34099C6BDB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190" y="4370425"/>
            <a:ext cx="226466" cy="235616"/>
          </a:xfrm>
          <a:prstGeom prst="rect">
            <a:avLst/>
          </a:prstGeom>
        </p:spPr>
      </p:pic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CB243CB3-5A90-4D40-9280-76085D6CE3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4" y="5003814"/>
            <a:ext cx="211459" cy="220003"/>
          </a:xfrm>
          <a:prstGeom prst="rect">
            <a:avLst/>
          </a:prstGeom>
        </p:spPr>
      </p:pic>
      <p:pic>
        <p:nvPicPr>
          <p:cNvPr id="33" name="Picture 32" descr="Shape&#10;&#10;Description automatically generated">
            <a:extLst>
              <a:ext uri="{FF2B5EF4-FFF2-40B4-BE49-F238E27FC236}">
                <a16:creationId xmlns:a16="http://schemas.microsoft.com/office/drawing/2014/main" id="{F865A3E2-AD13-4B65-9A6A-07D8AB4503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220" y="4434203"/>
            <a:ext cx="226466" cy="235616"/>
          </a:xfrm>
          <a:prstGeom prst="rect">
            <a:avLst/>
          </a:prstGeom>
        </p:spPr>
      </p:pic>
      <p:pic>
        <p:nvPicPr>
          <p:cNvPr id="34" name="Picture 33" descr="Shape&#10;&#10;Description automatically generated">
            <a:extLst>
              <a:ext uri="{FF2B5EF4-FFF2-40B4-BE49-F238E27FC236}">
                <a16:creationId xmlns:a16="http://schemas.microsoft.com/office/drawing/2014/main" id="{090A41D6-482B-4583-B3F7-99808475F3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190" y="4677568"/>
            <a:ext cx="226466" cy="2356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6C08A9-0C11-4DB0-A4D2-A565564793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0" y="6050152"/>
            <a:ext cx="11709990" cy="4533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BD94A06-4FCD-433B-B46E-61B649C29318}"/>
              </a:ext>
            </a:extLst>
          </p:cNvPr>
          <p:cNvSpPr txBox="1"/>
          <p:nvPr/>
        </p:nvSpPr>
        <p:spPr>
          <a:xfrm>
            <a:off x="403922" y="6313313"/>
            <a:ext cx="111708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/>
                <a:cs typeface="Times New Roman"/>
              </a:rPr>
              <a:t>What Helps</a:t>
            </a:r>
            <a:endParaRPr lang="en-AU" sz="16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5275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E919C6-84BA-49C0-A1D4-8E4CCD44FF66}"/>
              </a:ext>
            </a:extLst>
          </p:cNvPr>
          <p:cNvSpPr/>
          <p:nvPr/>
        </p:nvSpPr>
        <p:spPr>
          <a:xfrm>
            <a:off x="3539" y="0"/>
            <a:ext cx="12192000" cy="6858000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0CB412-1726-4565-A8DB-41450D313302}"/>
              </a:ext>
            </a:extLst>
          </p:cNvPr>
          <p:cNvSpPr txBox="1"/>
          <p:nvPr/>
        </p:nvSpPr>
        <p:spPr>
          <a:xfrm>
            <a:off x="659219" y="3869066"/>
            <a:ext cx="23664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Spending time with friends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99195C-FBC7-4211-A797-BBD354961DAE}"/>
              </a:ext>
            </a:extLst>
          </p:cNvPr>
          <p:cNvSpPr txBox="1"/>
          <p:nvPr/>
        </p:nvSpPr>
        <p:spPr>
          <a:xfrm>
            <a:off x="8999864" y="3869066"/>
            <a:ext cx="25625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Contributing to community events</a:t>
            </a:r>
            <a:endParaRPr lang="en-AU" sz="20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43963E-851F-41CC-9024-52492316CEA1}"/>
              </a:ext>
            </a:extLst>
          </p:cNvPr>
          <p:cNvSpPr txBox="1"/>
          <p:nvPr/>
        </p:nvSpPr>
        <p:spPr>
          <a:xfrm>
            <a:off x="3375726" y="3869066"/>
            <a:ext cx="25625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Joining a club or community </a:t>
            </a:r>
            <a:r>
              <a:rPr lang="en-US" sz="2000" dirty="0" err="1">
                <a:solidFill>
                  <a:schemeClr val="bg1"/>
                </a:solidFill>
                <a:latin typeface="Century Gothic"/>
                <a:cs typeface="Times New Roman"/>
              </a:rPr>
              <a:t>centre</a:t>
            </a:r>
            <a:endParaRPr lang="en-US" sz="20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6A670E3-132C-4B9B-966D-52E4E9FA430B}"/>
              </a:ext>
            </a:extLst>
          </p:cNvPr>
          <p:cNvSpPr txBox="1"/>
          <p:nvPr/>
        </p:nvSpPr>
        <p:spPr>
          <a:xfrm>
            <a:off x="6190576" y="3869066"/>
            <a:ext cx="27410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Trying a new activity with others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49348F-DEA6-4674-BAD1-CE49CA4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0" y="6050152"/>
            <a:ext cx="11709990" cy="4533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70EA08-E351-44A9-A9ED-2ADEF376AE1B}"/>
              </a:ext>
            </a:extLst>
          </p:cNvPr>
          <p:cNvSpPr txBox="1"/>
          <p:nvPr/>
        </p:nvSpPr>
        <p:spPr>
          <a:xfrm>
            <a:off x="403922" y="6313313"/>
            <a:ext cx="111708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/>
                <a:cs typeface="Times New Roman"/>
              </a:rPr>
              <a:t>What Helps</a:t>
            </a:r>
            <a:endParaRPr lang="en-AU" sz="16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22B6CA-D0F5-435B-92E1-47CE268467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" r="3627"/>
          <a:stretch/>
        </p:blipFill>
        <p:spPr>
          <a:xfrm>
            <a:off x="962727" y="2006791"/>
            <a:ext cx="1687456" cy="1687456"/>
          </a:xfrm>
          <a:prstGeom prst="ellipse">
            <a:avLst/>
          </a:prstGeom>
        </p:spPr>
      </p:pic>
      <p:pic>
        <p:nvPicPr>
          <p:cNvPr id="17" name="Picture 16" descr="A picture containing person, sport, people, group&#10;&#10;Description automatically generated">
            <a:extLst>
              <a:ext uri="{FF2B5EF4-FFF2-40B4-BE49-F238E27FC236}">
                <a16:creationId xmlns:a16="http://schemas.microsoft.com/office/drawing/2014/main" id="{A1C565EF-5C96-4897-9F35-B8554C6B7A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9238" r="19238"/>
          <a:stretch/>
        </p:blipFill>
        <p:spPr>
          <a:xfrm>
            <a:off x="3781627" y="2027638"/>
            <a:ext cx="1682545" cy="1682545"/>
          </a:xfrm>
          <a:prstGeom prst="ellipse">
            <a:avLst/>
          </a:prstGeom>
        </p:spPr>
      </p:pic>
      <p:pic>
        <p:nvPicPr>
          <p:cNvPr id="18" name="Picture 17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630EB972-7418-4828-B60C-3B83F5435D6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5490" t="2221" r="35326" b="2008"/>
          <a:stretch/>
        </p:blipFill>
        <p:spPr>
          <a:xfrm>
            <a:off x="9289867" y="2020138"/>
            <a:ext cx="1690045" cy="1690045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1AE97A-19CB-4A2D-88FF-6A39782200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8" r="12158"/>
          <a:stretch/>
        </p:blipFill>
        <p:spPr>
          <a:xfrm>
            <a:off x="6601932" y="2047695"/>
            <a:ext cx="1688400" cy="1688400"/>
          </a:xfrm>
          <a:prstGeom prst="ellipse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E7730BA-C1CF-43CF-810B-8DAF4DA36099}"/>
              </a:ext>
            </a:extLst>
          </p:cNvPr>
          <p:cNvSpPr txBox="1"/>
          <p:nvPr/>
        </p:nvSpPr>
        <p:spPr>
          <a:xfrm>
            <a:off x="0" y="414093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/>
                <a:cs typeface="Times New Roman"/>
              </a:rPr>
              <a:t>Taking part in the community</a:t>
            </a:r>
            <a:endParaRPr lang="en-AU" sz="4400" b="1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17788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E919C6-84BA-49C0-A1D4-8E4CCD44FF66}"/>
              </a:ext>
            </a:extLst>
          </p:cNvPr>
          <p:cNvSpPr/>
          <p:nvPr/>
        </p:nvSpPr>
        <p:spPr>
          <a:xfrm>
            <a:off x="3539" y="0"/>
            <a:ext cx="12192000" cy="6858000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0CB412-1726-4565-A8DB-41450D313302}"/>
              </a:ext>
            </a:extLst>
          </p:cNvPr>
          <p:cNvSpPr txBox="1"/>
          <p:nvPr/>
        </p:nvSpPr>
        <p:spPr>
          <a:xfrm>
            <a:off x="878185" y="2984910"/>
            <a:ext cx="22288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Healthy diet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99195C-FBC7-4211-A797-BBD354961DAE}"/>
              </a:ext>
            </a:extLst>
          </p:cNvPr>
          <p:cNvSpPr txBox="1"/>
          <p:nvPr/>
        </p:nvSpPr>
        <p:spPr>
          <a:xfrm>
            <a:off x="2477872" y="5340624"/>
            <a:ext cx="2430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Exercise</a:t>
            </a:r>
            <a:endParaRPr lang="en-AU" sz="20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43963E-851F-41CC-9024-52492316CEA1}"/>
              </a:ext>
            </a:extLst>
          </p:cNvPr>
          <p:cNvSpPr txBox="1"/>
          <p:nvPr/>
        </p:nvSpPr>
        <p:spPr>
          <a:xfrm>
            <a:off x="4839085" y="2984910"/>
            <a:ext cx="22288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Limiting drug and alcohol use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6A670E3-132C-4B9B-966D-52E4E9FA430B}"/>
              </a:ext>
            </a:extLst>
          </p:cNvPr>
          <p:cNvSpPr txBox="1"/>
          <p:nvPr/>
        </p:nvSpPr>
        <p:spPr>
          <a:xfrm>
            <a:off x="8672455" y="2984910"/>
            <a:ext cx="27410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Taking time out to do what we want to do (hobbies, spiritual matters)</a:t>
            </a:r>
            <a:endParaRPr lang="en-AU" sz="20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49348F-DEA6-4674-BAD1-CE49CA4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0" y="6050152"/>
            <a:ext cx="11709990" cy="4533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70EA08-E351-44A9-A9ED-2ADEF376AE1B}"/>
              </a:ext>
            </a:extLst>
          </p:cNvPr>
          <p:cNvSpPr txBox="1"/>
          <p:nvPr/>
        </p:nvSpPr>
        <p:spPr>
          <a:xfrm>
            <a:off x="403922" y="6313313"/>
            <a:ext cx="111708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/>
                <a:cs typeface="Times New Roman"/>
              </a:rPr>
              <a:t>What Helps</a:t>
            </a:r>
            <a:endParaRPr lang="en-AU" sz="16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pic>
        <p:nvPicPr>
          <p:cNvPr id="20" name="Picture 19" descr="A couple of people holding glasses of beer&#10;&#10;Description automatically generated with low confidence">
            <a:extLst>
              <a:ext uri="{FF2B5EF4-FFF2-40B4-BE49-F238E27FC236}">
                <a16:creationId xmlns:a16="http://schemas.microsoft.com/office/drawing/2014/main" id="{BB30D2B9-1280-4E34-823A-E3EBD04A4C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6622" r="16622"/>
          <a:stretch/>
        </p:blipFill>
        <p:spPr>
          <a:xfrm>
            <a:off x="5249747" y="1446964"/>
            <a:ext cx="1505452" cy="1505452"/>
          </a:xfrm>
          <a:prstGeom prst="ellipse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903852CD-333A-4F9F-BA80-31F59936BA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81" r="17281"/>
          <a:stretch/>
        </p:blipFill>
        <p:spPr>
          <a:xfrm>
            <a:off x="7283255" y="3821237"/>
            <a:ext cx="1430907" cy="1430907"/>
          </a:xfrm>
          <a:prstGeom prst="ellipse">
            <a:avLst/>
          </a:prstGeom>
        </p:spPr>
      </p:pic>
      <p:pic>
        <p:nvPicPr>
          <p:cNvPr id="22" name="Picture 11" descr="A picture containing food, plate, different, several&#10;&#10;Description automatically generated">
            <a:extLst>
              <a:ext uri="{FF2B5EF4-FFF2-40B4-BE49-F238E27FC236}">
                <a16:creationId xmlns:a16="http://schemas.microsoft.com/office/drawing/2014/main" id="{8907A758-55D2-419A-9166-F1D95A3B77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40" r="16640"/>
          <a:stretch/>
        </p:blipFill>
        <p:spPr>
          <a:xfrm>
            <a:off x="1227112" y="1446964"/>
            <a:ext cx="1504646" cy="1504646"/>
          </a:xfrm>
          <a:prstGeom prst="ellipse">
            <a:avLst/>
          </a:prstGeom>
        </p:spPr>
      </p:pic>
      <p:pic>
        <p:nvPicPr>
          <p:cNvPr id="23" name="Picture 13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BDF8BD77-A5F8-4B3E-A607-DD1E7B5245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71" r="16971"/>
          <a:stretch/>
        </p:blipFill>
        <p:spPr>
          <a:xfrm>
            <a:off x="9273187" y="1446964"/>
            <a:ext cx="1484049" cy="1484049"/>
          </a:xfrm>
          <a:prstGeom prst="ellipse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5DDA041-5AFE-4976-ADE8-C5E009FE41E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r="8594"/>
          <a:stretch/>
        </p:blipFill>
        <p:spPr>
          <a:xfrm>
            <a:off x="2907477" y="3821237"/>
            <a:ext cx="1440000" cy="1440000"/>
          </a:xfrm>
          <a:prstGeom prst="ellipse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82078D2-AE14-440A-A7B0-EBF1904DD666}"/>
              </a:ext>
            </a:extLst>
          </p:cNvPr>
          <p:cNvSpPr txBox="1"/>
          <p:nvPr/>
        </p:nvSpPr>
        <p:spPr>
          <a:xfrm>
            <a:off x="0" y="414093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/>
                <a:cs typeface="Times New Roman"/>
              </a:rPr>
              <a:t>Looking after yourself</a:t>
            </a:r>
            <a:endParaRPr lang="en-AU" sz="2800" b="1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885384-14D4-4C82-B8C3-EC1614D23BD4}"/>
              </a:ext>
            </a:extLst>
          </p:cNvPr>
          <p:cNvSpPr txBox="1"/>
          <p:nvPr/>
        </p:nvSpPr>
        <p:spPr>
          <a:xfrm>
            <a:off x="6725918" y="5340624"/>
            <a:ext cx="27410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Get a health checkup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0CFE377-5139-48C1-B475-C83519CC5F21}"/>
              </a:ext>
            </a:extLst>
          </p:cNvPr>
          <p:cNvSpPr/>
          <p:nvPr/>
        </p:nvSpPr>
        <p:spPr>
          <a:xfrm>
            <a:off x="5249747" y="1446964"/>
            <a:ext cx="1504646" cy="1504646"/>
          </a:xfrm>
          <a:prstGeom prst="ellipse">
            <a:avLst/>
          </a:prstGeom>
          <a:noFill/>
          <a:ln w="57150">
            <a:solidFill>
              <a:srgbClr val="D937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314052-8FE7-4A70-9CFC-E347601615E9}"/>
              </a:ext>
            </a:extLst>
          </p:cNvPr>
          <p:cNvCxnSpPr>
            <a:stCxn id="2" idx="7"/>
            <a:endCxn id="2" idx="3"/>
          </p:cNvCxnSpPr>
          <p:nvPr/>
        </p:nvCxnSpPr>
        <p:spPr>
          <a:xfrm flipH="1">
            <a:off x="5470097" y="1667314"/>
            <a:ext cx="1063946" cy="1063946"/>
          </a:xfrm>
          <a:prstGeom prst="line">
            <a:avLst/>
          </a:prstGeom>
          <a:ln w="76200">
            <a:solidFill>
              <a:srgbClr val="D937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705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hoice xmlns="fc90cc04-18e0-479a-b065-33bae58ed051" xsi:nil="true"/>
    <VersionDocument xmlns="fc90cc04-18e0-479a-b065-33bae58ed05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305D61D785FB4E9796E3309B90E1A4" ma:contentTypeVersion="16" ma:contentTypeDescription="Create a new document." ma:contentTypeScope="" ma:versionID="5f5df14c5ddfb829b61984ebcafbb987">
  <xsd:schema xmlns:xsd="http://www.w3.org/2001/XMLSchema" xmlns:xs="http://www.w3.org/2001/XMLSchema" xmlns:p="http://schemas.microsoft.com/office/2006/metadata/properties" xmlns:ns2="fc90cc04-18e0-479a-b065-33bae58ed051" xmlns:ns3="7922618a-7d1d-43fe-bdc5-fef9a28a282e" targetNamespace="http://schemas.microsoft.com/office/2006/metadata/properties" ma:root="true" ma:fieldsID="5dc1f9b6928327fe7d1a2ab445c46d78" ns2:_="" ns3:_="">
    <xsd:import namespace="fc90cc04-18e0-479a-b065-33bae58ed051"/>
    <xsd:import namespace="7922618a-7d1d-43fe-bdc5-fef9a28a282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choice" minOccurs="0"/>
                <xsd:element ref="ns2:VersionDocument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90cc04-18e0-479a-b065-33bae58ed0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choice" ma:index="21" nillable="true" ma:displayName="choice" ma:format="Dropdown" ma:internalName="choice">
      <xsd:simpleType>
        <xsd:restriction base="dms:Choice">
          <xsd:enumeration value="Choice 1"/>
          <xsd:enumeration value="Choice 2"/>
          <xsd:enumeration value="Choice 3"/>
        </xsd:restriction>
      </xsd:simpleType>
    </xsd:element>
    <xsd:element name="VersionDocument" ma:index="22" nillable="true" ma:displayName="Version Document" ma:format="Dropdown" ma:internalName="VersionDocument">
      <xsd:simpleType>
        <xsd:restriction base="dms:Text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22618a-7d1d-43fe-bdc5-fef9a28a282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20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39272F-EF1E-4337-B206-F8C5B2AEC06A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7922618a-7d1d-43fe-bdc5-fef9a28a282e"/>
    <ds:schemaRef ds:uri="http://purl.org/dc/elements/1.1/"/>
    <ds:schemaRef ds:uri="http://purl.org/dc/dcmitype/"/>
    <ds:schemaRef ds:uri="fc90cc04-18e0-479a-b065-33bae58ed051"/>
    <ds:schemaRef ds:uri="http://www.w3.org/XML/1998/namespace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D3F8AD9-89D6-4FDC-8AAA-C673BF9984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CF377A-4F0D-498E-835A-32E3CABD49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90cc04-18e0-479a-b065-33bae58ed051"/>
    <ds:schemaRef ds:uri="7922618a-7d1d-43fe-bdc5-fef9a28a28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4350</TotalTime>
  <Words>538</Words>
  <Application>Microsoft Office PowerPoint</Application>
  <PresentationFormat>Widescreen</PresentationFormat>
  <Paragraphs>132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  Where does it hurt when…</vt:lpstr>
      <vt:lpstr> What helps?</vt:lpstr>
      <vt:lpstr>PowerPoint Presentation</vt:lpstr>
      <vt:lpstr>PowerPoint Presentation</vt:lpstr>
      <vt:lpstr> Help 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Where to find help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Kopp</dc:creator>
  <cp:lastModifiedBy>Alex Kopp</cp:lastModifiedBy>
  <cp:revision>27</cp:revision>
  <dcterms:created xsi:type="dcterms:W3CDTF">2021-04-09T05:55:09Z</dcterms:created>
  <dcterms:modified xsi:type="dcterms:W3CDTF">2021-11-03T07:08:53Z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0x01010088305D61D785FB4E9796E3309B90E1A4</vt:lpwstr>
  </property>
</Properties>
</file>